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01" r:id="rId2"/>
    <p:sldId id="302" r:id="rId3"/>
    <p:sldId id="272" r:id="rId4"/>
    <p:sldId id="303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6699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2748" y="-13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C9FF3274-ADB4-49D8-BFFA-E57139F35B70}" type="datetimeFigureOut">
              <a:rPr lang="en-US"/>
              <a:pPr>
                <a:defRPr/>
              </a:pPr>
              <a:t>7/31/2015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9FB6C7B2-066D-4B5A-BEA1-6E64DEE3B1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5601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BC09F-1016-4531-9F53-65D4A0357745}" type="datetimeFigureOut">
              <a:rPr lang="en-US"/>
              <a:pPr>
                <a:defRPr/>
              </a:pPr>
              <a:t>7/31/2015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BFD4E-9D80-43CD-9927-EAD4A8B6A4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24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98AAA-6793-4F8E-9627-3D8D8BCAAE88}" type="datetimeFigureOut">
              <a:rPr lang="en-US"/>
              <a:pPr>
                <a:defRPr/>
              </a:pPr>
              <a:t>7/31/2015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9119A-79C1-4107-B2AB-BCBD5CB442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62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61F3D-A6B4-400F-8E7C-201AF00B34C6}" type="datetimeFigureOut">
              <a:rPr lang="en-US"/>
              <a:pPr>
                <a:defRPr/>
              </a:pPr>
              <a:t>7/31/2015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D7BFC-C19C-4C12-B79B-42D5313CC2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526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6CB94-F893-4769-9F16-4A2E839F5D3A}" type="datetimeFigureOut">
              <a:rPr lang="en-US"/>
              <a:pPr>
                <a:defRPr/>
              </a:pPr>
              <a:t>7/31/2015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95A7C-30A2-466D-9058-F991FCBE8D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16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7956F-82A3-48B9-9477-F0C82DEECBD6}" type="datetimeFigureOut">
              <a:rPr lang="en-US"/>
              <a:pPr>
                <a:defRPr/>
              </a:pPr>
              <a:t>7/31/2015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AAD74-3D05-47E0-84B4-EB67278EEA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707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2ADB2-5324-4AA7-9D57-53051D1FEB38}" type="datetimeFigureOut">
              <a:rPr lang="en-US"/>
              <a:pPr>
                <a:defRPr/>
              </a:pPr>
              <a:t>7/31/2015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0AA00-23D9-4A77-A896-DB6271FFDB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987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47C16-A736-44F0-9D3A-9DEAF3D6B275}" type="datetimeFigureOut">
              <a:rPr lang="en-US"/>
              <a:pPr>
                <a:defRPr/>
              </a:pPr>
              <a:t>7/31/2015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03EAE-DB6C-4ADE-A5C3-30D2CCF4D7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689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A5041-F048-413B-8BA0-7913B963F401}" type="datetimeFigureOut">
              <a:rPr lang="en-US"/>
              <a:pPr>
                <a:defRPr/>
              </a:pPr>
              <a:t>7/31/2015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376C0-E74B-4F31-B1A7-9809BA00DF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598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5141F-E313-4ECC-BAA4-6731F336463F}" type="datetimeFigureOut">
              <a:rPr lang="en-US"/>
              <a:pPr>
                <a:defRPr/>
              </a:pPr>
              <a:t>7/31/2015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D1B6A-E958-4C3A-BA83-14BD8C56F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254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F334F-7D0F-4A84-897D-650549199534}" type="datetimeFigureOut">
              <a:rPr lang="en-US"/>
              <a:pPr>
                <a:defRPr/>
              </a:pPr>
              <a:t>7/31/2015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AB89B-810A-47D3-B83F-A395C919B6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466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59C65-D1FF-4EBE-9BD7-D6B6A15DE209}" type="datetimeFigureOut">
              <a:rPr lang="en-US"/>
              <a:pPr>
                <a:defRPr/>
              </a:pPr>
              <a:t>7/31/2015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BC06B-9B64-4D59-893D-A8192C0701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124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22E4A01-A8A6-4862-A25A-E88BC878B078}" type="datetimeFigureOut">
              <a:rPr lang="en-US"/>
              <a:pPr>
                <a:defRPr/>
              </a:pPr>
              <a:t>7/31/2015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881E1B-D952-4EB5-868F-7A9D1E5AC3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Two Party System</a:t>
            </a:r>
            <a:endParaRPr lang="en-US" sz="6000" b="1" dirty="0"/>
          </a:p>
        </p:txBody>
      </p:sp>
      <p:pic>
        <p:nvPicPr>
          <p:cNvPr id="3" name="Picture 2" descr="http://www.downeyobesityreport.com/wp-content/uploads/republican-elepha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432208"/>
            <a:ext cx="2453992" cy="2453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http://t0.gstatic.com/images?q=tbn:ANd9GcSNB7uetVZKbZe4vAYVu2WNRd-fYUJQErmPDHpVyguWF1ZltzL5oHt2yN1du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432208"/>
            <a:ext cx="2743200" cy="2453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276600" y="4191000"/>
            <a:ext cx="2743200" cy="245399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3900" b="1" dirty="0" smtClean="0">
                <a:solidFill>
                  <a:schemeClr val="bg1"/>
                </a:solidFill>
              </a:rPr>
              <a:t>3</a:t>
            </a:r>
            <a:endParaRPr lang="en-US" sz="23900" b="1" dirty="0">
              <a:solidFill>
                <a:schemeClr val="bg1"/>
              </a:solidFill>
            </a:endParaRPr>
          </a:p>
        </p:txBody>
      </p:sp>
      <p:pic>
        <p:nvPicPr>
          <p:cNvPr id="3074" name="Picture 2" descr="http://www.barackobama.net/pictures/barack-obama-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234390"/>
            <a:ext cx="964623" cy="130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media.npr.org/assets/img/2012/09/03/romney_2012_13316889-0349345d6a676317e961bb2a68303ac97680ad0a-s51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19" t="5761" r="23950"/>
          <a:stretch/>
        </p:blipFill>
        <p:spPr bwMode="auto">
          <a:xfrm>
            <a:off x="7239000" y="3234390"/>
            <a:ext cx="958357" cy="130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7124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/>
              <a:t>3</a:t>
            </a:r>
            <a:r>
              <a:rPr lang="en-US" sz="6600" b="1" baseline="30000" dirty="0" smtClean="0"/>
              <a:t>rd</a:t>
            </a:r>
            <a:r>
              <a:rPr lang="en-US" sz="6600" b="1" dirty="0" smtClean="0"/>
              <a:t> Parties</a:t>
            </a:r>
            <a:endParaRPr lang="en-US" sz="6600" b="1" dirty="0"/>
          </a:p>
        </p:txBody>
      </p:sp>
      <p:pic>
        <p:nvPicPr>
          <p:cNvPr id="3" name="Picture 4" descr="http://thechangeagentblog.com/wp-content/uploads/2011/11/running-race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05000"/>
            <a:ext cx="3886200" cy="2588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&quot;No&quot; Symbol 3"/>
          <p:cNvSpPr/>
          <p:nvPr/>
        </p:nvSpPr>
        <p:spPr>
          <a:xfrm>
            <a:off x="152400" y="1408420"/>
            <a:ext cx="4114800" cy="3581400"/>
          </a:xfrm>
          <a:prstGeom prst="noSmoking">
            <a:avLst>
              <a:gd name="adj" fmla="val 636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4953000" y="2678116"/>
            <a:ext cx="3863975" cy="3986210"/>
            <a:chOff x="4953000" y="2678116"/>
            <a:chExt cx="3863975" cy="3986210"/>
          </a:xfrm>
        </p:grpSpPr>
        <p:pic>
          <p:nvPicPr>
            <p:cNvPr id="4098" name="Picture 2" descr="C:\Users\pearce.dietrich\AppData\Local\Microsoft\Windows\Temporary Internet Files\Content.IE5\EEL0LP37\MC900441521[1].wm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3000" y="2678116"/>
              <a:ext cx="3863975" cy="39862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6858000" y="2706469"/>
              <a:ext cx="113204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 smtClean="0"/>
                <a:t>NEW</a:t>
              </a:r>
              <a:endParaRPr lang="en-US" sz="36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429183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6000" b="1" dirty="0" smtClean="0"/>
              <a:t>3</a:t>
            </a:r>
            <a:r>
              <a:rPr lang="en-US" sz="6000" b="1" baseline="30000" dirty="0" smtClean="0"/>
              <a:t>rd</a:t>
            </a:r>
            <a:r>
              <a:rPr lang="en-US" sz="6000" b="1" dirty="0" smtClean="0"/>
              <a:t> Parties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4525963"/>
          </a:xfrm>
        </p:spPr>
        <p:txBody>
          <a:bodyPr/>
          <a:lstStyle/>
          <a:p>
            <a:pPr eaLnBrk="1" hangingPunct="1"/>
            <a:r>
              <a:rPr lang="en-US" dirty="0" smtClean="0"/>
              <a:t>Introduce New Ideas</a:t>
            </a:r>
          </a:p>
          <a:p>
            <a:pPr lvl="1" eaLnBrk="1" hangingPunct="1"/>
            <a:r>
              <a:rPr lang="en-US" sz="3600" b="1" dirty="0" smtClean="0"/>
              <a:t>Green Party: </a:t>
            </a:r>
          </a:p>
          <a:p>
            <a:pPr lvl="2" eaLnBrk="1" hangingPunct="1"/>
            <a:r>
              <a:rPr lang="en-US" sz="2800" dirty="0" smtClean="0"/>
              <a:t>Protecting the environment</a:t>
            </a:r>
          </a:p>
          <a:p>
            <a:pPr lvl="1" eaLnBrk="1" hangingPunct="1"/>
            <a:r>
              <a:rPr lang="en-US" sz="3600" b="1" dirty="0" smtClean="0"/>
              <a:t>Progressive party: </a:t>
            </a:r>
          </a:p>
          <a:p>
            <a:pPr lvl="2" eaLnBrk="1" hangingPunct="1"/>
            <a:r>
              <a:rPr lang="en-US" sz="2800" dirty="0" smtClean="0"/>
              <a:t>8 hour working day</a:t>
            </a:r>
          </a:p>
          <a:p>
            <a:pPr lvl="1" eaLnBrk="1" hangingPunct="1"/>
            <a:r>
              <a:rPr lang="en-US" sz="3600" b="1" dirty="0" smtClean="0"/>
              <a:t>Rent is too darn high party: </a:t>
            </a:r>
          </a:p>
          <a:p>
            <a:pPr lvl="2" eaLnBrk="1" hangingPunct="1"/>
            <a:r>
              <a:rPr lang="en-US" sz="2800" dirty="0" smtClean="0"/>
              <a:t>Rent is to darn high</a:t>
            </a:r>
          </a:p>
          <a:p>
            <a:pPr eaLnBrk="1" hangingPunct="1"/>
            <a:r>
              <a:rPr lang="en-US" dirty="0" smtClean="0"/>
              <a:t>Sometimes revolve around a </a:t>
            </a:r>
            <a:r>
              <a:rPr lang="en-US" i="1" dirty="0" smtClean="0"/>
              <a:t>personality</a:t>
            </a:r>
          </a:p>
          <a:p>
            <a:pPr lvl="1" eaLnBrk="1" hangingPunct="1"/>
            <a:r>
              <a:rPr lang="en-US" dirty="0" smtClean="0"/>
              <a:t>Teddy Roosevelt and the Bull Moose Party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6600" b="1" dirty="0" smtClean="0"/>
              <a:t>3</a:t>
            </a:r>
            <a:r>
              <a:rPr lang="en-US" sz="6600" b="1" baseline="30000" dirty="0" smtClean="0"/>
              <a:t>rd</a:t>
            </a:r>
            <a:r>
              <a:rPr lang="en-US" sz="6600" b="1" dirty="0" smtClean="0"/>
              <a:t> Parties</a:t>
            </a:r>
            <a:endParaRPr lang="en-US" sz="6600" b="1" dirty="0"/>
          </a:p>
        </p:txBody>
      </p:sp>
      <p:pic>
        <p:nvPicPr>
          <p:cNvPr id="5122" name="Picture 2" descr="http://houston.culturemap.com/site_media/uploads/photos/2010-12-09/bush_gore_florida.800w_600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4463" y="1133765"/>
            <a:ext cx="6315075" cy="4733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53314" y="6019800"/>
            <a:ext cx="84373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/>
            <a:r>
              <a:rPr lang="en-US" sz="3200" b="1" dirty="0" smtClean="0">
                <a:solidFill>
                  <a:srgbClr val="FFFF00"/>
                </a:solidFill>
              </a:rPr>
              <a:t>Sometimes </a:t>
            </a:r>
            <a:r>
              <a:rPr lang="en-US" sz="3200" b="1" dirty="0">
                <a:solidFill>
                  <a:srgbClr val="FFFF00"/>
                </a:solidFill>
              </a:rPr>
              <a:t>influence the outcome of an </a:t>
            </a:r>
            <a:r>
              <a:rPr lang="en-US" sz="3200" b="1" dirty="0" smtClean="0">
                <a:solidFill>
                  <a:srgbClr val="FFFF00"/>
                </a:solidFill>
              </a:rPr>
              <a:t>election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05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774</TotalTime>
  <Words>58</Words>
  <Application>Microsoft Office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Two Party System</vt:lpstr>
      <vt:lpstr>3rd Parties</vt:lpstr>
      <vt:lpstr>3rd Parties</vt:lpstr>
      <vt:lpstr>3rd Parties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Pearce Dietrich</dc:creator>
  <cp:lastModifiedBy>Bill Collins</cp:lastModifiedBy>
  <cp:revision>35</cp:revision>
  <dcterms:created xsi:type="dcterms:W3CDTF">2012-10-17T21:17:08Z</dcterms:created>
  <dcterms:modified xsi:type="dcterms:W3CDTF">2015-07-31T14:00:28Z</dcterms:modified>
</cp:coreProperties>
</file>