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6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8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9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2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40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1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4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61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08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5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F2CE3-36C8-45BB-A5B9-293BA1F6B5C9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7293A-D295-4906-9DC9-3AA5A3BA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0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entnewsdaily.com/conservative-vs-liberal-belief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457200"/>
            <a:ext cx="8915400" cy="6096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 a group of 2-4.</a:t>
            </a:r>
          </a:p>
          <a:p>
            <a:endParaRPr lang="en-US" sz="1100" dirty="0" smtClean="0"/>
          </a:p>
          <a:p>
            <a:r>
              <a:rPr lang="en-US" dirty="0" smtClean="0"/>
              <a:t>Create a political party.</a:t>
            </a:r>
          </a:p>
          <a:p>
            <a:endParaRPr lang="en-US" sz="1100" dirty="0" smtClean="0"/>
          </a:p>
          <a:p>
            <a:r>
              <a:rPr lang="en-US" dirty="0" smtClean="0"/>
              <a:t>on </a:t>
            </a:r>
            <a:r>
              <a:rPr lang="en-US" dirty="0" smtClean="0"/>
              <a:t>a </a:t>
            </a:r>
            <a:r>
              <a:rPr lang="en-US" dirty="0" smtClean="0"/>
              <a:t>PowerPoint slide:</a:t>
            </a:r>
          </a:p>
          <a:p>
            <a:pPr lvl="1"/>
            <a:r>
              <a:rPr lang="en-US" dirty="0" smtClean="0"/>
              <a:t>Name your political party</a:t>
            </a:r>
          </a:p>
          <a:p>
            <a:pPr lvl="1"/>
            <a:r>
              <a:rPr lang="en-US" dirty="0" smtClean="0"/>
              <a:t>Create a symbol for your political party </a:t>
            </a:r>
            <a:r>
              <a:rPr lang="en-US" sz="2200" dirty="0" smtClean="0"/>
              <a:t>(draw or print a picture)</a:t>
            </a:r>
          </a:p>
          <a:p>
            <a:pPr lvl="1"/>
            <a:r>
              <a:rPr lang="en-US" dirty="0" smtClean="0"/>
              <a:t>List 5 political views that your party believes on the poster. You must have both Liberal and Conservative views.</a:t>
            </a:r>
            <a:endParaRPr lang="en-US" sz="1200" dirty="0" smtClean="0"/>
          </a:p>
          <a:p>
            <a:pPr lvl="2"/>
            <a:r>
              <a:rPr lang="en-US" sz="2600" dirty="0" smtClean="0"/>
              <a:t>political views link:</a:t>
            </a:r>
          </a:p>
          <a:p>
            <a:pPr lvl="3"/>
            <a:r>
              <a:rPr lang="en-US" dirty="0" smtClean="0">
                <a:hlinkClick r:id="rId2"/>
              </a:rPr>
              <a:t>http://www.studentnewsdaily.com/conservative-vs-liberal-beliefs/</a:t>
            </a:r>
            <a:endParaRPr lang="en-US" dirty="0" smtClean="0"/>
          </a:p>
          <a:p>
            <a:endParaRPr lang="en-US" sz="1100" dirty="0" smtClean="0"/>
          </a:p>
          <a:p>
            <a:pPr lvl="1"/>
            <a:endParaRPr lang="en-US" sz="1200" dirty="0" smtClean="0"/>
          </a:p>
          <a:p>
            <a:r>
              <a:rPr lang="en-US" dirty="0" smtClean="0"/>
              <a:t>Your party will present and explain your beliefs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1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earce.dietrich\AppData\Local\Microsoft\Windows\Temporary Internet Files\Content.IE5\3MQD2JC7\MC90043618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3810000"/>
            <a:ext cx="94488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fs.usda.gov/Internet/FSE_MEDIA/stelprdb5334496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906" y="1504949"/>
            <a:ext cx="4164188" cy="4972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7063" y="153650"/>
            <a:ext cx="8669874" cy="144655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The Justice Party</a:t>
            </a:r>
            <a:endParaRPr lang="en-US" sz="8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6720" y="1624781"/>
            <a:ext cx="2485489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c</a:t>
            </a:r>
            <a:r>
              <a:rPr lang="en-US" sz="3200" b="1" u="sng" dirty="0" smtClean="0">
                <a:solidFill>
                  <a:srgbClr val="FF0000"/>
                </a:solidFill>
              </a:rPr>
              <a:t>onservative</a:t>
            </a:r>
          </a:p>
          <a:p>
            <a:r>
              <a:rPr lang="en-US" sz="2400" dirty="0" smtClean="0"/>
              <a:t>-affirmative action</a:t>
            </a:r>
          </a:p>
          <a:p>
            <a:r>
              <a:rPr lang="en-US" sz="2400" dirty="0" smtClean="0"/>
              <a:t>-economy</a:t>
            </a:r>
          </a:p>
          <a:p>
            <a:r>
              <a:rPr lang="en-US" sz="2400" dirty="0" smtClean="0"/>
              <a:t>-energy</a:t>
            </a:r>
          </a:p>
          <a:p>
            <a:r>
              <a:rPr lang="en-US" sz="2400" dirty="0" smtClean="0"/>
              <a:t>-health care</a:t>
            </a:r>
          </a:p>
          <a:p>
            <a:r>
              <a:rPr lang="en-US" sz="2400" dirty="0" smtClean="0"/>
              <a:t>-immigration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37063" y="1600200"/>
            <a:ext cx="170194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smtClean="0">
                <a:solidFill>
                  <a:srgbClr val="0000CC"/>
                </a:solidFill>
              </a:rPr>
              <a:t>liberal</a:t>
            </a:r>
          </a:p>
          <a:p>
            <a:r>
              <a:rPr lang="en-US" sz="2400" dirty="0" smtClean="0"/>
              <a:t>-stem cells</a:t>
            </a:r>
          </a:p>
          <a:p>
            <a:r>
              <a:rPr lang="en-US" sz="2400" dirty="0" smtClean="0"/>
              <a:t>-gun control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4579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94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Pearce Dietrich</dc:creator>
  <cp:lastModifiedBy>Bill Collins</cp:lastModifiedBy>
  <cp:revision>9</cp:revision>
  <dcterms:created xsi:type="dcterms:W3CDTF">2013-03-11T11:45:23Z</dcterms:created>
  <dcterms:modified xsi:type="dcterms:W3CDTF">2015-09-27T13:11:10Z</dcterms:modified>
</cp:coreProperties>
</file>