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1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3193-4EC5-424C-AA09-4C1F8EAE67D0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6B7570F9-64C8-4F24-8706-D2364DDD942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013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3193-4EC5-424C-AA09-4C1F8EAE67D0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407E-89F6-E440-A0A0-0E4767B17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79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3193-4EC5-424C-AA09-4C1F8EAE67D0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407E-89F6-E440-A0A0-0E4767B1741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370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3193-4EC5-424C-AA09-4C1F8EAE67D0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407E-89F6-E440-A0A0-0E4767B17417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25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3193-4EC5-424C-AA09-4C1F8EAE67D0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407E-89F6-E440-A0A0-0E4767B1741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493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3193-4EC5-424C-AA09-4C1F8EAE67D0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407E-89F6-E440-A0A0-0E4767B17417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841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3193-4EC5-424C-AA09-4C1F8EAE67D0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407E-89F6-E440-A0A0-0E4767B17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1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3193-4EC5-424C-AA09-4C1F8EAE67D0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407E-89F6-E440-A0A0-0E4767B17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10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3193-4EC5-424C-AA09-4C1F8EAE67D0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407E-89F6-E440-A0A0-0E4767B17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38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3193-4EC5-424C-AA09-4C1F8EAE67D0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407E-89F6-E440-A0A0-0E4767B17417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676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F8983193-4EC5-424C-AA09-4C1F8EAE67D0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407E-89F6-E440-A0A0-0E4767B17417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92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83193-4EC5-424C-AA09-4C1F8EAE67D0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2A2407E-89F6-E440-A0A0-0E4767B17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9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kumimoji="0" lang="en-US" sz="4200"/>
              <a:t>Declaration of Independence</a:t>
            </a:r>
            <a:endParaRPr kumimoji="0"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kumimoji="0" lang="en-US"/>
              <a:t>Written by Thomas Jefferson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kumimoji="0" lang="en-US"/>
              <a:t>Signed July 4, 1776 at Independence </a:t>
            </a:r>
            <a:br>
              <a:rPr kumimoji="0" lang="en-US"/>
            </a:br>
            <a:r>
              <a:rPr kumimoji="0" lang="en-US"/>
              <a:t>Hall in Philadelphia</a:t>
            </a:r>
          </a:p>
          <a:p>
            <a:pPr eaLnBrk="1" hangingPunct="1">
              <a:lnSpc>
                <a:spcPct val="90000"/>
              </a:lnSpc>
              <a:defRPr/>
            </a:pPr>
            <a:endParaRPr kumimoji="0" lang="en-US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2438400" cy="223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00425"/>
            <a:ext cx="2971800" cy="285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92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0" lang="en-US" sz="4200"/>
              <a:t>Quick Notes</a:t>
            </a:r>
            <a:endParaRPr kumimoji="0"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kumimoji="0" lang="en-US"/>
              <a:t>3. </a:t>
            </a:r>
            <a:r>
              <a:rPr kumimoji="0" lang="en-US" b="1"/>
              <a:t>Declaration of Independence</a:t>
            </a:r>
            <a:endParaRPr kumimoji="0" lang="en-US"/>
          </a:p>
          <a:p>
            <a:pPr lvl="3" eaLnBrk="1" hangingPunct="1">
              <a:defRPr/>
            </a:pPr>
            <a:r>
              <a:rPr kumimoji="0" lang="en-US"/>
              <a:t>Stated grievances against the king of Great Britain</a:t>
            </a:r>
          </a:p>
          <a:p>
            <a:pPr lvl="3" eaLnBrk="1" hangingPunct="1">
              <a:defRPr/>
            </a:pPr>
            <a:r>
              <a:rPr kumimoji="0" lang="en-US"/>
              <a:t>Declared the colonies</a:t>
            </a:r>
            <a:r>
              <a:rPr kumimoji="0" lang="ja-JP" altLang="en-US"/>
              <a:t>’</a:t>
            </a:r>
            <a:r>
              <a:rPr kumimoji="0" lang="en-US"/>
              <a:t> independence from Great Britain</a:t>
            </a:r>
          </a:p>
          <a:p>
            <a:pPr lvl="3" eaLnBrk="1" hangingPunct="1">
              <a:defRPr/>
            </a:pPr>
            <a:r>
              <a:rPr kumimoji="0" lang="en-US"/>
              <a:t>Affirmed certain unalienable rights (life, liberty, and the pursuit of happiness)</a:t>
            </a:r>
          </a:p>
          <a:p>
            <a:pPr lvl="3" eaLnBrk="1" hangingPunct="1">
              <a:defRPr/>
            </a:pPr>
            <a:r>
              <a:rPr kumimoji="0" lang="en-US"/>
              <a:t>Established the idea that all people are equal under the law</a:t>
            </a:r>
          </a:p>
          <a:p>
            <a:pPr lvl="3" eaLnBrk="1" hangingPunct="1">
              <a:buFontTx/>
              <a:buNone/>
              <a:defRPr/>
            </a:pPr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880267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kumimoji="0" lang="en-US" sz="4200"/>
              <a:t>Articles of Confederation</a:t>
            </a:r>
            <a:endParaRPr kumimoji="0"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kumimoji="0" lang="en-US" sz="3000"/>
              <a:t>What is a Confederation?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kumimoji="0" lang="en-US" sz="3000"/>
              <a:t>In June 1776, the second Continental Congress formed a committee to draw up a plan for a government.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kumimoji="0" lang="en-US" sz="3000"/>
              <a:t>In 1781 it was approved </a:t>
            </a:r>
            <a:br>
              <a:rPr kumimoji="0" lang="en-US" sz="3000"/>
            </a:br>
            <a:r>
              <a:rPr kumimoji="0" lang="en-US" sz="3000"/>
              <a:t>by the 13 states, and </a:t>
            </a:r>
            <a:br>
              <a:rPr kumimoji="0" lang="en-US" sz="3000"/>
            </a:br>
            <a:r>
              <a:rPr kumimoji="0" lang="en-US" sz="3000"/>
              <a:t>the government under</a:t>
            </a:r>
            <a:br>
              <a:rPr kumimoji="0" lang="en-US" sz="3000"/>
            </a:br>
            <a:r>
              <a:rPr kumimoji="0" lang="en-US" sz="3000"/>
              <a:t>the Articles went</a:t>
            </a:r>
            <a:br>
              <a:rPr kumimoji="0" lang="en-US" sz="3000"/>
            </a:br>
            <a:r>
              <a:rPr kumimoji="0" lang="en-US" sz="3000"/>
              <a:t>into effect.</a:t>
            </a:r>
            <a:endParaRPr kumimoji="0" lang="en-US" sz="2800"/>
          </a:p>
          <a:p>
            <a:pPr eaLnBrk="1" hangingPunct="1">
              <a:lnSpc>
                <a:spcPct val="90000"/>
              </a:lnSpc>
              <a:defRPr/>
            </a:pPr>
            <a:endParaRPr kumimoji="0" lang="en-US" sz="2800"/>
          </a:p>
        </p:txBody>
      </p:sp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62413"/>
            <a:ext cx="3390900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293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0" lang="en-US" sz="4200"/>
              <a:t>Quick Notes</a:t>
            </a:r>
            <a:endParaRPr kumimoji="0"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kumimoji="0" lang="en-US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kumimoji="0" lang="en-US"/>
              <a:t>4. </a:t>
            </a:r>
            <a:r>
              <a:rPr kumimoji="0" lang="en-US" b="1"/>
              <a:t>Articles of Confederation</a:t>
            </a:r>
            <a:r>
              <a:rPr kumimoji="0" lang="en-US"/>
              <a:t>	</a:t>
            </a:r>
          </a:p>
          <a:p>
            <a:pPr lvl="3" eaLnBrk="1" hangingPunct="1">
              <a:defRPr/>
            </a:pPr>
            <a:r>
              <a:rPr kumimoji="0" lang="en-US"/>
              <a:t>Established the first form of national government for the independent states</a:t>
            </a:r>
          </a:p>
          <a:p>
            <a:pPr lvl="3" eaLnBrk="1" hangingPunct="1">
              <a:defRPr/>
            </a:pPr>
            <a:r>
              <a:rPr kumimoji="0" lang="en-US"/>
              <a:t>Maintained that major powers resided with individual states	</a:t>
            </a:r>
          </a:p>
          <a:p>
            <a:pPr lvl="3" eaLnBrk="1" hangingPunct="1">
              <a:defRPr/>
            </a:pPr>
            <a:r>
              <a:rPr kumimoji="0" lang="en-US"/>
              <a:t>Weakness of central government (e.g., no power to tax and enforce laws)—Led to the writing of the Constitution of the United States of America</a:t>
            </a:r>
          </a:p>
          <a:p>
            <a:pPr lvl="3" eaLnBrk="1" hangingPunct="1">
              <a:defRPr/>
            </a:pP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23324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0" lang="en-US" sz="4200"/>
              <a:t>Quick Notes</a:t>
            </a:r>
            <a:endParaRPr kumimoji="0"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kumimoji="0" lang="en-US" sz="2800">
                <a:latin typeface="Arial" charset="0"/>
                <a:ea typeface="ＭＳ Ｐゴシック" charset="0"/>
                <a:cs typeface="ＭＳ Ｐゴシック" charset="0"/>
              </a:rPr>
              <a:t>Congress has no power to tax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kumimoji="0" lang="en-US" sz="2800">
                <a:latin typeface="Arial" charset="0"/>
                <a:ea typeface="ＭＳ Ｐゴシック" charset="0"/>
                <a:cs typeface="ＭＳ Ｐゴシック" charset="0"/>
              </a:rPr>
              <a:t>Congress has no power to regulate interstate or foreign trade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kumimoji="0" lang="en-US" sz="2800">
                <a:latin typeface="Arial" charset="0"/>
                <a:ea typeface="ＭＳ Ｐゴシック" charset="0"/>
                <a:cs typeface="ＭＳ Ｐゴシック" charset="0"/>
              </a:rPr>
              <a:t>Congress has no power to enforce its laws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kumimoji="0" lang="en-US" sz="2800">
                <a:latin typeface="Arial" charset="0"/>
                <a:ea typeface="ＭＳ Ｐゴシック" charset="0"/>
                <a:cs typeface="ＭＳ Ｐゴシック" charset="0"/>
              </a:rPr>
              <a:t>Approval of 9 states needed to enact laws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kumimoji="0" lang="en-US" sz="2800">
                <a:latin typeface="Arial" charset="0"/>
                <a:ea typeface="ＭＳ Ｐゴシック" charset="0"/>
                <a:cs typeface="ＭＳ Ｐゴシック" charset="0"/>
              </a:rPr>
              <a:t>Amendments to the Articles required the consent of all thirteen states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kumimoji="0" lang="en-US" sz="2800">
                <a:latin typeface="Arial" charset="0"/>
                <a:ea typeface="ＭＳ Ｐゴシック" charset="0"/>
                <a:cs typeface="ＭＳ Ｐゴシック" charset="0"/>
              </a:rPr>
              <a:t>The government had no executive branch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kumimoji="0" lang="en-US" sz="2800">
                <a:latin typeface="Arial" charset="0"/>
                <a:ea typeface="ＭＳ Ｐゴシック" charset="0"/>
                <a:cs typeface="ＭＳ Ｐゴシック" charset="0"/>
              </a:rPr>
              <a:t>There was no national court system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kumimoji="0" lang="en-US" sz="28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2088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</TotalTime>
  <Words>160</Words>
  <Application>Microsoft Office PowerPoint</Application>
  <PresentationFormat>On-screen Show (4:3)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ＭＳ Ｐゴシック</vt:lpstr>
      <vt:lpstr>游ゴシック</vt:lpstr>
      <vt:lpstr>Arial</vt:lpstr>
      <vt:lpstr>Gill Sans MT</vt:lpstr>
      <vt:lpstr>Gallery</vt:lpstr>
      <vt:lpstr>Declaration of Independence</vt:lpstr>
      <vt:lpstr>Quick Notes</vt:lpstr>
      <vt:lpstr>Articles of Confederation</vt:lpstr>
      <vt:lpstr>Quick Notes</vt:lpstr>
      <vt:lpstr>Quick Notes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Declaration of Independence</dc:title>
  <dc:creator>GCPS GCPS</dc:creator>
  <cp:lastModifiedBy>Bill Collins</cp:lastModifiedBy>
  <cp:revision>2</cp:revision>
  <dcterms:created xsi:type="dcterms:W3CDTF">2012-08-30T13:06:34Z</dcterms:created>
  <dcterms:modified xsi:type="dcterms:W3CDTF">2016-09-18T13:34:23Z</dcterms:modified>
</cp:coreProperties>
</file>