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AADCE31-19D8-4B21-AFBB-C4F5C3DAF6C2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9C0647C-E841-4CDD-BE02-F8CBBE9C8B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ADCE31-19D8-4B21-AFBB-C4F5C3DAF6C2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0647C-E841-4CDD-BE02-F8CBBE9C8B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ADCE31-19D8-4B21-AFBB-C4F5C3DAF6C2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0647C-E841-4CDD-BE02-F8CBBE9C8B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ADCE31-19D8-4B21-AFBB-C4F5C3DAF6C2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0647C-E841-4CDD-BE02-F8CBBE9C8B9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ADCE31-19D8-4B21-AFBB-C4F5C3DAF6C2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0647C-E841-4CDD-BE02-F8CBBE9C8B9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ADCE31-19D8-4B21-AFBB-C4F5C3DAF6C2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0647C-E841-4CDD-BE02-F8CBBE9C8B9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ADCE31-19D8-4B21-AFBB-C4F5C3DAF6C2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0647C-E841-4CDD-BE02-F8CBBE9C8B9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ADCE31-19D8-4B21-AFBB-C4F5C3DAF6C2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0647C-E841-4CDD-BE02-F8CBBE9C8B9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ADCE31-19D8-4B21-AFBB-C4F5C3DAF6C2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0647C-E841-4CDD-BE02-F8CBBE9C8B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AADCE31-19D8-4B21-AFBB-C4F5C3DAF6C2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0647C-E841-4CDD-BE02-F8CBBE9C8B9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AADCE31-19D8-4B21-AFBB-C4F5C3DAF6C2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9C0647C-E841-4CDD-BE02-F8CBBE9C8B9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AADCE31-19D8-4B21-AFBB-C4F5C3DAF6C2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9C0647C-E841-4CDD-BE02-F8CBBE9C8B9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President- The Want Ad 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Civics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302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728261"/>
            <a:ext cx="4953000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In a group of 2-4.</a:t>
            </a:r>
          </a:p>
          <a:p>
            <a:endParaRPr lang="en-US" sz="1100" dirty="0" smtClean="0"/>
          </a:p>
          <a:p>
            <a:r>
              <a:rPr lang="en-US" dirty="0" smtClean="0"/>
              <a:t>Create a want ad for President of the United States</a:t>
            </a:r>
          </a:p>
          <a:p>
            <a:endParaRPr lang="en-US" sz="1100" dirty="0" smtClean="0"/>
          </a:p>
          <a:p>
            <a:r>
              <a:rPr lang="en-US" dirty="0" smtClean="0"/>
              <a:t>on a PowerPoint slide:</a:t>
            </a:r>
          </a:p>
          <a:p>
            <a:pPr lvl="1"/>
            <a:r>
              <a:rPr lang="en-US" sz="1400" dirty="0" smtClean="0"/>
              <a:t>1.Create your want ad – make it</a:t>
            </a:r>
          </a:p>
          <a:p>
            <a:pPr lvl="1"/>
            <a:r>
              <a:rPr lang="en-US" sz="1400" dirty="0" smtClean="0"/>
              <a:t>   </a:t>
            </a:r>
            <a:r>
              <a:rPr lang="en-US" sz="1400" dirty="0" err="1" smtClean="0"/>
              <a:t>eyecatching</a:t>
            </a:r>
            <a:r>
              <a:rPr lang="en-US" sz="1400" dirty="0" smtClean="0"/>
              <a:t> – use your creativity. </a:t>
            </a:r>
          </a:p>
          <a:p>
            <a:pPr lvl="1"/>
            <a:r>
              <a:rPr lang="en-US" sz="1400" dirty="0" smtClean="0"/>
              <a:t>2. In your ad include: (results of your research)</a:t>
            </a:r>
          </a:p>
          <a:p>
            <a:pPr marL="800100" lvl="1" indent="-342900">
              <a:buAutoNum type="alphaLcPeriod"/>
            </a:pPr>
            <a:r>
              <a:rPr lang="en-US" sz="1400" dirty="0"/>
              <a:t>three constitutional qualifications for </a:t>
            </a:r>
            <a:r>
              <a:rPr lang="en-US" sz="1400" dirty="0" smtClean="0"/>
              <a:t>president)</a:t>
            </a:r>
          </a:p>
          <a:p>
            <a:pPr marL="800100" lvl="1" indent="-342900">
              <a:buAutoNum type="alphaLcPeriod"/>
            </a:pPr>
            <a:r>
              <a:rPr lang="en-US" sz="1400" dirty="0" smtClean="0"/>
              <a:t>the personal qualities desired ex. Honesty</a:t>
            </a:r>
          </a:p>
          <a:p>
            <a:pPr marL="800100" lvl="1" indent="-342900">
              <a:buAutoNum type="alphaLcPeriod"/>
            </a:pPr>
            <a:r>
              <a:rPr lang="en-US" sz="1400" dirty="0" smtClean="0"/>
              <a:t>the abilities the applicant should have ex. communication skills, management skills, problem solving skills, leadership skills</a:t>
            </a:r>
          </a:p>
          <a:p>
            <a:pPr marL="800100" lvl="1" indent="-342900">
              <a:buAutoNum type="alphaLcPeriod"/>
            </a:pPr>
            <a:r>
              <a:rPr lang="en-US" sz="1400" dirty="0" smtClean="0"/>
              <a:t>experience preferred ex. a background in government, business, the military </a:t>
            </a:r>
          </a:p>
          <a:p>
            <a:pPr marL="800100" lvl="1" indent="-342900">
              <a:buAutoNum type="alphaLcPeriod"/>
            </a:pPr>
            <a:r>
              <a:rPr lang="en-US" sz="1400" dirty="0" smtClean="0"/>
              <a:t>the </a:t>
            </a:r>
            <a:r>
              <a:rPr lang="en-US" sz="1400" dirty="0"/>
              <a:t>salary and the benefits of this </a:t>
            </a:r>
            <a:r>
              <a:rPr lang="en-US" sz="1400" dirty="0" smtClean="0"/>
              <a:t>job</a:t>
            </a:r>
          </a:p>
          <a:p>
            <a:pPr marL="800100" lvl="1" indent="-342900">
              <a:buFontTx/>
              <a:buAutoNum type="alphaLcPeriod"/>
            </a:pPr>
            <a:r>
              <a:rPr lang="en-US" sz="1400" dirty="0"/>
              <a:t>the roles and duties of the president? List all </a:t>
            </a:r>
            <a:r>
              <a:rPr lang="en-US" sz="1400" dirty="0" smtClean="0"/>
              <a:t>seven</a:t>
            </a:r>
          </a:p>
          <a:p>
            <a:pPr marL="800100" lvl="1" indent="-342900">
              <a:buAutoNum type="alphaLcPeriod"/>
            </a:pPr>
            <a:endParaRPr lang="en-US" sz="1400" dirty="0" smtClean="0"/>
          </a:p>
          <a:p>
            <a:pPr marL="800100" lvl="1" indent="-342900">
              <a:buAutoNum type="alphaLcPeriod"/>
            </a:pPr>
            <a:endParaRPr lang="en-US" sz="1400" dirty="0" smtClean="0"/>
          </a:p>
          <a:p>
            <a:pPr marL="800100" lvl="1" indent="-342900">
              <a:buAutoNum type="alphaLcPeriod"/>
            </a:pPr>
            <a:endParaRPr lang="en-US" sz="2200" dirty="0" smtClean="0"/>
          </a:p>
          <a:p>
            <a:endParaRPr lang="en-US" sz="1100" dirty="0" smtClean="0"/>
          </a:p>
          <a:p>
            <a:pPr lvl="1"/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3804058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798731"/>
            <a:ext cx="8382000" cy="344269"/>
          </a:xfrm>
        </p:spPr>
        <p:txBody>
          <a:bodyPr>
            <a:normAutofit/>
          </a:bodyPr>
          <a:lstStyle/>
          <a:p>
            <a:r>
              <a:rPr lang="en-US" sz="1100" dirty="0" smtClean="0"/>
              <a:t>Must be a natural born United States Citizen, 35 years of age and a resident of the United States for the past 14 years</a:t>
            </a:r>
            <a:endParaRPr lang="en-US" sz="1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295400"/>
            <a:ext cx="2438400" cy="1219201"/>
          </a:xfrm>
        </p:spPr>
        <p:txBody>
          <a:bodyPr>
            <a:normAutofit/>
          </a:bodyPr>
          <a:lstStyle/>
          <a:p>
            <a:r>
              <a:rPr lang="en-US" sz="1100" b="1" dirty="0" smtClean="0"/>
              <a:t>W</a:t>
            </a:r>
            <a:r>
              <a:rPr lang="en-US" sz="1400" b="1" dirty="0" smtClean="0"/>
              <a:t>e desire the following personal qualities </a:t>
            </a:r>
            <a:endParaRPr lang="en-US" sz="1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152400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Wanted – Candidates for the Presidency of the United States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743200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Candidates should have experience in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84293" y="129540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outstanding applicant will have the ability to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84293" y="3505200"/>
            <a:ext cx="312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successful candidate will have assume the roles of the United States President including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3895129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offer a starting salary of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008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52400"/>
            <a:ext cx="7772400" cy="838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Seeking Immediate Help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flipV="1">
            <a:off x="76200" y="2209800"/>
            <a:ext cx="3048000" cy="762000"/>
          </a:xfrm>
        </p:spPr>
        <p:txBody>
          <a:bodyPr/>
          <a:lstStyle/>
          <a:p>
            <a:r>
              <a:rPr lang="en-US" dirty="0" smtClean="0"/>
              <a:t>Mus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3606463"/>
            <a:ext cx="16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/>
              <a:t>the </a:t>
            </a:r>
            <a:r>
              <a:rPr lang="en-US" dirty="0" err="1" smtClean="0"/>
              <a:t>ros</a:t>
            </a:r>
            <a:r>
              <a:rPr lang="en-US" dirty="0" smtClean="0"/>
              <a:t> and</a:t>
            </a:r>
            <a:endParaRPr lang="en-US" sz="1200" dirty="0"/>
          </a:p>
        </p:txBody>
      </p:sp>
      <p:sp>
        <p:nvSpPr>
          <p:cNvPr id="6" name="Rectangle 5"/>
          <p:cNvSpPr/>
          <p:nvPr/>
        </p:nvSpPr>
        <p:spPr>
          <a:xfrm>
            <a:off x="76200" y="990600"/>
            <a:ext cx="228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1200" dirty="0">
                <a:solidFill>
                  <a:prstClr val="black"/>
                </a:solidFill>
              </a:rPr>
              <a:t>must be 35 years of age and a natural born citizens of the United States residing in the US for the past 12 years</a:t>
            </a:r>
            <a:endParaRPr lang="en-US" sz="12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57600" y="55626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685800" algn="l"/>
              </a:tabLst>
            </a:pPr>
            <a:r>
              <a:rPr lang="en-US" dirty="0" smtClean="0">
                <a:effectLst/>
                <a:latin typeface="Arial Black"/>
                <a:ea typeface="Times New Roman"/>
              </a:rPr>
              <a:t>the r</a:t>
            </a:r>
            <a:endParaRPr lang="en-US" sz="2800" dirty="0">
              <a:effectLst/>
              <a:latin typeface="Times New Roman"/>
              <a:ea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2590800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Experience preferred -</a:t>
            </a:r>
            <a:r>
              <a:rPr lang="en-US" dirty="0" smtClean="0"/>
              <a:t>p-resident? List</a:t>
            </a:r>
          </a:p>
          <a:p>
            <a:r>
              <a:rPr lang="en-US" dirty="0" smtClean="0"/>
              <a:t>seven</a:t>
            </a:r>
            <a:r>
              <a:rPr lang="en-US" dirty="0" smtClean="0"/>
              <a:t>. 15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16150" y="4648200"/>
            <a:ext cx="15602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962400" y="2921168"/>
            <a:ext cx="38699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President of the United States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dirty="0"/>
              <a:t>the roles and duties of the president? List all seven. 15 points</a:t>
            </a:r>
          </a:p>
        </p:txBody>
      </p:sp>
    </p:spTree>
    <p:extLst>
      <p:ext uri="{BB962C8B-B14F-4D97-AF65-F5344CB8AC3E}">
        <p14:creationId xmlns:p14="http://schemas.microsoft.com/office/powerpoint/2010/main" val="34352720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</TotalTime>
  <Words>257</Words>
  <Application>Microsoft Office PowerPoint</Application>
  <PresentationFormat>On-screen Show (4:3)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 Black</vt:lpstr>
      <vt:lpstr>Lucida Sans Unicode</vt:lpstr>
      <vt:lpstr>Times New Roman</vt:lpstr>
      <vt:lpstr>Verdana</vt:lpstr>
      <vt:lpstr>Wingdings 2</vt:lpstr>
      <vt:lpstr>Wingdings 3</vt:lpstr>
      <vt:lpstr>Concourse</vt:lpstr>
      <vt:lpstr>The President- The Want Ad Project</vt:lpstr>
      <vt:lpstr>PowerPoint Presentation</vt:lpstr>
      <vt:lpstr>Must be a natural born United States Citizen, 35 years of age and a resident of the United States for the past 14 years</vt:lpstr>
      <vt:lpstr>Seeking Immediate Help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President- The Want Ad Project</dc:title>
  <dc:creator>Bill Collins</dc:creator>
  <cp:lastModifiedBy>William Collins</cp:lastModifiedBy>
  <cp:revision>7</cp:revision>
  <dcterms:created xsi:type="dcterms:W3CDTF">2016-10-11T10:00:08Z</dcterms:created>
  <dcterms:modified xsi:type="dcterms:W3CDTF">2016-10-11T14:21:39Z</dcterms:modified>
</cp:coreProperties>
</file>