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7" r:id="rId7"/>
    <p:sldId id="268" r:id="rId8"/>
    <p:sldId id="260" r:id="rId9"/>
    <p:sldId id="265" r:id="rId10"/>
    <p:sldId id="261" r:id="rId11"/>
    <p:sldId id="262" r:id="rId12"/>
    <p:sldId id="266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2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1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5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88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4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628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1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4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61645-12A4-4F6F-BA1C-40C92B0BD497}" type="datetimeFigureOut">
              <a:rPr lang="en-US" smtClean="0"/>
              <a:t>7/31/2015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A0AEF-1FDC-454F-8F45-E1D250A2B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872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2375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rgbClr val="FFFF00"/>
                </a:solidFill>
              </a:rPr>
              <a:t>Electoral College</a:t>
            </a:r>
            <a:endParaRPr lang="en-US" sz="13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5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6621949" y="4248789"/>
            <a:ext cx="2369651" cy="46166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538 points total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1948" y="5417403"/>
            <a:ext cx="2369651" cy="830997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1 more than half is the majority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8876" y="4765781"/>
            <a:ext cx="2369651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270</a:t>
            </a:r>
            <a:r>
              <a:rPr lang="en-US" sz="2400" b="1" dirty="0" smtClean="0">
                <a:solidFill>
                  <a:schemeClr val="bg1"/>
                </a:solidFill>
              </a:rPr>
              <a:t> points wins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73220" y="520987"/>
            <a:ext cx="279756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Majority Rule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1.gstatic.com/images?q=tbn:ANd9GcQ6XtydraA71Q0miYHVTmBuYsVFW7pLrwwJ5VG9OoGh4jJ5Oh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69499"/>
            <a:ext cx="2971800" cy="351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548298" y="3429000"/>
            <a:ext cx="1118702" cy="461665"/>
            <a:chOff x="1600200" y="3411527"/>
            <a:chExt cx="1118702" cy="461665"/>
          </a:xfrm>
        </p:grpSpPr>
        <p:pic>
          <p:nvPicPr>
            <p:cNvPr id="10" name="Picture 2" descr="https://encrypted-tbn1.gstatic.com/images?q=tbn:ANd9GcQ6XtydraA71Q0miYHVTmBuYsVFW7pLrwwJ5VG9OoGh4jJ5Oho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7627" r="37436" b="72848"/>
            <a:stretch/>
          </p:blipFill>
          <p:spPr bwMode="auto">
            <a:xfrm>
              <a:off x="1600200" y="3474720"/>
              <a:ext cx="1112520" cy="3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1981200" y="3411527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538</a:t>
              </a:r>
              <a:endPara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0200" y="3429000"/>
            <a:ext cx="1112520" cy="461665"/>
            <a:chOff x="1600200" y="3411527"/>
            <a:chExt cx="1112520" cy="461665"/>
          </a:xfrm>
        </p:grpSpPr>
        <p:pic>
          <p:nvPicPr>
            <p:cNvPr id="14" name="Picture 2" descr="https://encrypted-tbn1.gstatic.com/images?q=tbn:ANd9GcQ6XtydraA71Q0miYHVTmBuYsVFW7pLrwwJ5VG9OoGh4jJ5Oho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7627" r="37436" b="72848"/>
            <a:stretch/>
          </p:blipFill>
          <p:spPr bwMode="auto">
            <a:xfrm>
              <a:off x="1600200" y="3474720"/>
              <a:ext cx="1112520" cy="3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2226532" y="3411527"/>
              <a:ext cx="3690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15440" y="3429000"/>
            <a:ext cx="1141562" cy="461665"/>
            <a:chOff x="1600200" y="3411527"/>
            <a:chExt cx="1141562" cy="461665"/>
          </a:xfrm>
        </p:grpSpPr>
        <p:pic>
          <p:nvPicPr>
            <p:cNvPr id="20" name="Picture 2" descr="https://encrypted-tbn1.gstatic.com/images?q=tbn:ANd9GcQ6XtydraA71Q0miYHVTmBuYsVFW7pLrwwJ5VG9OoGh4jJ5Ohoo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28" t="17627" r="37436" b="72848"/>
            <a:stretch/>
          </p:blipFill>
          <p:spPr bwMode="auto">
            <a:xfrm>
              <a:off x="1600200" y="3474720"/>
              <a:ext cx="1112520" cy="335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004060" y="3411527"/>
              <a:ext cx="7377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Courier New" pitchFamily="49" charset="0"/>
                  <a:cs typeface="Courier New" pitchFamily="49" charset="0"/>
                </a:rPr>
                <a:t>269</a:t>
              </a:r>
              <a:endParaRPr lang="en-US" sz="2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3173220" y="520987"/>
            <a:ext cx="2797561" cy="646331"/>
          </a:xfrm>
          <a:prstGeom prst="rect">
            <a:avLst/>
          </a:prstGeom>
          <a:noFill/>
          <a:ln w="76200">
            <a:solidFill>
              <a:srgbClr val="FF66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4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heasumlin.files.wordpress.com/2008/11/2008-electoral-college-results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8600"/>
            <a:ext cx="8797379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542" y="39624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5908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74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yourchildlearns.com/images/map-of-united-stat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02345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6336" y="228600"/>
            <a:ext cx="88313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 smtClean="0"/>
              <a:t>Educating Voters and Making Promises</a:t>
            </a:r>
            <a:endParaRPr lang="en-US" sz="4200" b="1" dirty="0"/>
          </a:p>
        </p:txBody>
      </p:sp>
      <p:pic>
        <p:nvPicPr>
          <p:cNvPr id="5" name="Picture 4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3419475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343400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86325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271462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07502" y="309630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862" y="2709862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1798" y="3962400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1792069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1569" y="5754469"/>
            <a:ext cx="749423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Presidents would work for </a:t>
            </a:r>
            <a:r>
              <a:rPr lang="en-US" sz="3600" b="1" dirty="0">
                <a:solidFill>
                  <a:schemeClr val="bg1"/>
                </a:solidFill>
              </a:rPr>
              <a:t>c</a:t>
            </a:r>
            <a:r>
              <a:rPr lang="en-US" sz="3600" b="1" dirty="0" smtClean="0">
                <a:solidFill>
                  <a:schemeClr val="bg1"/>
                </a:solidFill>
              </a:rPr>
              <a:t>ity people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0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43400" y="3200400"/>
            <a:ext cx="4800600" cy="36576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6200" y="152400"/>
            <a:ext cx="7010400" cy="5181600"/>
            <a:chOff x="911888" y="1066800"/>
            <a:chExt cx="7241512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88" y="1137397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170" name="Picture 2" descr="http://i.infopls.com/images/states_img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890774"/>
            <a:ext cx="4315963" cy="29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02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05001" y="1066801"/>
            <a:ext cx="5067300" cy="3971438"/>
            <a:chOff x="6788729" y="5257900"/>
            <a:chExt cx="2279071" cy="1551609"/>
          </a:xfrm>
        </p:grpSpPr>
        <p:pic>
          <p:nvPicPr>
            <p:cNvPr id="3" name="Picture 6" descr="http://www.barackobama.net/pictures/barack-obama-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729" y="5264826"/>
              <a:ext cx="1143000" cy="15446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8" descr="http://media.npr.org/assets/img/2012/09/03/romney_2012_13316889-0349345d6a676317e961bb2a68303ac97680ad0a-s5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31" t="9667" r="16269"/>
            <a:stretch/>
          </p:blipFill>
          <p:spPr bwMode="auto">
            <a:xfrm>
              <a:off x="7931729" y="5257900"/>
              <a:ext cx="1136071" cy="1544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677197" y="6236642"/>
              <a:ext cx="607285" cy="517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8000" b="1" dirty="0" smtClean="0">
                  <a:solidFill>
                    <a:srgbClr val="FFFF00"/>
                  </a:solidFill>
                </a:rPr>
                <a:t>vs.</a:t>
              </a:r>
              <a:endParaRPr lang="en-US" sz="80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6" name="Picture 2" descr="http://www.huntingtondems.org/images/Democrat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110394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marinettecountygop.org/vertical/Sites/%7B147427DF-5122-4396-931C-D1EDA83B1204%7D/uploads/GOP-Elephan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06" y="4800600"/>
            <a:ext cx="2110394" cy="1582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133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amping-usa.com/images/map_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686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10"/>
          <p:cNvSpPr/>
          <p:nvPr/>
        </p:nvSpPr>
        <p:spPr>
          <a:xfrm>
            <a:off x="259080" y="1082040"/>
            <a:ext cx="8519160" cy="5318760"/>
          </a:xfrm>
          <a:custGeom>
            <a:avLst/>
            <a:gdLst>
              <a:gd name="connsiteX0" fmla="*/ 1828800 w 8519160"/>
              <a:gd name="connsiteY0" fmla="*/ 335280 h 5318760"/>
              <a:gd name="connsiteX1" fmla="*/ 1798320 w 8519160"/>
              <a:gd name="connsiteY1" fmla="*/ 259080 h 5318760"/>
              <a:gd name="connsiteX2" fmla="*/ 1691640 w 8519160"/>
              <a:gd name="connsiteY2" fmla="*/ 121920 h 5318760"/>
              <a:gd name="connsiteX3" fmla="*/ 1676400 w 8519160"/>
              <a:gd name="connsiteY3" fmla="*/ 76200 h 5318760"/>
              <a:gd name="connsiteX4" fmla="*/ 1539240 w 8519160"/>
              <a:gd name="connsiteY4" fmla="*/ 0 h 5318760"/>
              <a:gd name="connsiteX5" fmla="*/ 853440 w 8519160"/>
              <a:gd name="connsiteY5" fmla="*/ 30480 h 5318760"/>
              <a:gd name="connsiteX6" fmla="*/ 762000 w 8519160"/>
              <a:gd name="connsiteY6" fmla="*/ 76200 h 5318760"/>
              <a:gd name="connsiteX7" fmla="*/ 609600 w 8519160"/>
              <a:gd name="connsiteY7" fmla="*/ 121920 h 5318760"/>
              <a:gd name="connsiteX8" fmla="*/ 502920 w 8519160"/>
              <a:gd name="connsiteY8" fmla="*/ 182880 h 5318760"/>
              <a:gd name="connsiteX9" fmla="*/ 411480 w 8519160"/>
              <a:gd name="connsiteY9" fmla="*/ 228600 h 5318760"/>
              <a:gd name="connsiteX10" fmla="*/ 320040 w 8519160"/>
              <a:gd name="connsiteY10" fmla="*/ 289560 h 5318760"/>
              <a:gd name="connsiteX11" fmla="*/ 274320 w 8519160"/>
              <a:gd name="connsiteY11" fmla="*/ 335280 h 5318760"/>
              <a:gd name="connsiteX12" fmla="*/ 228600 w 8519160"/>
              <a:gd name="connsiteY12" fmla="*/ 365760 h 5318760"/>
              <a:gd name="connsiteX13" fmla="*/ 182880 w 8519160"/>
              <a:gd name="connsiteY13" fmla="*/ 457200 h 5318760"/>
              <a:gd name="connsiteX14" fmla="*/ 152400 w 8519160"/>
              <a:gd name="connsiteY14" fmla="*/ 579120 h 5318760"/>
              <a:gd name="connsiteX15" fmla="*/ 121920 w 8519160"/>
              <a:gd name="connsiteY15" fmla="*/ 624840 h 5318760"/>
              <a:gd name="connsiteX16" fmla="*/ 106680 w 8519160"/>
              <a:gd name="connsiteY16" fmla="*/ 670560 h 5318760"/>
              <a:gd name="connsiteX17" fmla="*/ 45720 w 8519160"/>
              <a:gd name="connsiteY17" fmla="*/ 762000 h 5318760"/>
              <a:gd name="connsiteX18" fmla="*/ 15240 w 8519160"/>
              <a:gd name="connsiteY18" fmla="*/ 853440 h 5318760"/>
              <a:gd name="connsiteX19" fmla="*/ 0 w 8519160"/>
              <a:gd name="connsiteY19" fmla="*/ 899160 h 5318760"/>
              <a:gd name="connsiteX20" fmla="*/ 15240 w 8519160"/>
              <a:gd name="connsiteY20" fmla="*/ 1021080 h 5318760"/>
              <a:gd name="connsiteX21" fmla="*/ 152400 w 8519160"/>
              <a:gd name="connsiteY21" fmla="*/ 1097280 h 5318760"/>
              <a:gd name="connsiteX22" fmla="*/ 426720 w 8519160"/>
              <a:gd name="connsiteY22" fmla="*/ 1112520 h 5318760"/>
              <a:gd name="connsiteX23" fmla="*/ 487680 w 8519160"/>
              <a:gd name="connsiteY23" fmla="*/ 1203960 h 5318760"/>
              <a:gd name="connsiteX24" fmla="*/ 579120 w 8519160"/>
              <a:gd name="connsiteY24" fmla="*/ 1234440 h 5318760"/>
              <a:gd name="connsiteX25" fmla="*/ 685800 w 8519160"/>
              <a:gd name="connsiteY25" fmla="*/ 1280160 h 5318760"/>
              <a:gd name="connsiteX26" fmla="*/ 899160 w 8519160"/>
              <a:gd name="connsiteY26" fmla="*/ 1295400 h 5318760"/>
              <a:gd name="connsiteX27" fmla="*/ 944880 w 8519160"/>
              <a:gd name="connsiteY27" fmla="*/ 1310640 h 5318760"/>
              <a:gd name="connsiteX28" fmla="*/ 1249680 w 8519160"/>
              <a:gd name="connsiteY28" fmla="*/ 1310640 h 5318760"/>
              <a:gd name="connsiteX29" fmla="*/ 1280160 w 8519160"/>
              <a:gd name="connsiteY29" fmla="*/ 1432560 h 5318760"/>
              <a:gd name="connsiteX30" fmla="*/ 1325880 w 8519160"/>
              <a:gd name="connsiteY30" fmla="*/ 1524000 h 5318760"/>
              <a:gd name="connsiteX31" fmla="*/ 1356360 w 8519160"/>
              <a:gd name="connsiteY31" fmla="*/ 1569720 h 5318760"/>
              <a:gd name="connsiteX32" fmla="*/ 1371600 w 8519160"/>
              <a:gd name="connsiteY32" fmla="*/ 1615440 h 5318760"/>
              <a:gd name="connsiteX33" fmla="*/ 1402080 w 8519160"/>
              <a:gd name="connsiteY33" fmla="*/ 1661160 h 5318760"/>
              <a:gd name="connsiteX34" fmla="*/ 1417320 w 8519160"/>
              <a:gd name="connsiteY34" fmla="*/ 1706880 h 5318760"/>
              <a:gd name="connsiteX35" fmla="*/ 1447800 w 8519160"/>
              <a:gd name="connsiteY35" fmla="*/ 1752600 h 5318760"/>
              <a:gd name="connsiteX36" fmla="*/ 1463040 w 8519160"/>
              <a:gd name="connsiteY36" fmla="*/ 1798320 h 5318760"/>
              <a:gd name="connsiteX37" fmla="*/ 1554480 w 8519160"/>
              <a:gd name="connsiteY37" fmla="*/ 1935480 h 5318760"/>
              <a:gd name="connsiteX38" fmla="*/ 1584960 w 8519160"/>
              <a:gd name="connsiteY38" fmla="*/ 1981200 h 5318760"/>
              <a:gd name="connsiteX39" fmla="*/ 1600200 w 8519160"/>
              <a:gd name="connsiteY39" fmla="*/ 2026920 h 5318760"/>
              <a:gd name="connsiteX40" fmla="*/ 1630680 w 8519160"/>
              <a:gd name="connsiteY40" fmla="*/ 2087880 h 5318760"/>
              <a:gd name="connsiteX41" fmla="*/ 1645920 w 8519160"/>
              <a:gd name="connsiteY41" fmla="*/ 2148840 h 5318760"/>
              <a:gd name="connsiteX42" fmla="*/ 1676400 w 8519160"/>
              <a:gd name="connsiteY42" fmla="*/ 2240280 h 5318760"/>
              <a:gd name="connsiteX43" fmla="*/ 1691640 w 8519160"/>
              <a:gd name="connsiteY43" fmla="*/ 2286000 h 5318760"/>
              <a:gd name="connsiteX44" fmla="*/ 1706880 w 8519160"/>
              <a:gd name="connsiteY44" fmla="*/ 2331720 h 5318760"/>
              <a:gd name="connsiteX45" fmla="*/ 1737360 w 8519160"/>
              <a:gd name="connsiteY45" fmla="*/ 2377440 h 5318760"/>
              <a:gd name="connsiteX46" fmla="*/ 1767840 w 8519160"/>
              <a:gd name="connsiteY46" fmla="*/ 2590800 h 5318760"/>
              <a:gd name="connsiteX47" fmla="*/ 1783080 w 8519160"/>
              <a:gd name="connsiteY47" fmla="*/ 2651760 h 5318760"/>
              <a:gd name="connsiteX48" fmla="*/ 1813560 w 8519160"/>
              <a:gd name="connsiteY48" fmla="*/ 2743200 h 5318760"/>
              <a:gd name="connsiteX49" fmla="*/ 1828800 w 8519160"/>
              <a:gd name="connsiteY49" fmla="*/ 2788920 h 5318760"/>
              <a:gd name="connsiteX50" fmla="*/ 1874520 w 8519160"/>
              <a:gd name="connsiteY50" fmla="*/ 2941320 h 5318760"/>
              <a:gd name="connsiteX51" fmla="*/ 1920240 w 8519160"/>
              <a:gd name="connsiteY51" fmla="*/ 2987040 h 5318760"/>
              <a:gd name="connsiteX52" fmla="*/ 2026920 w 8519160"/>
              <a:gd name="connsiteY52" fmla="*/ 3108960 h 5318760"/>
              <a:gd name="connsiteX53" fmla="*/ 2087880 w 8519160"/>
              <a:gd name="connsiteY53" fmla="*/ 3200400 h 5318760"/>
              <a:gd name="connsiteX54" fmla="*/ 2118360 w 8519160"/>
              <a:gd name="connsiteY54" fmla="*/ 3246120 h 5318760"/>
              <a:gd name="connsiteX55" fmla="*/ 2164080 w 8519160"/>
              <a:gd name="connsiteY55" fmla="*/ 3261360 h 5318760"/>
              <a:gd name="connsiteX56" fmla="*/ 2270760 w 8519160"/>
              <a:gd name="connsiteY56" fmla="*/ 3322320 h 5318760"/>
              <a:gd name="connsiteX57" fmla="*/ 2316480 w 8519160"/>
              <a:gd name="connsiteY57" fmla="*/ 3352800 h 5318760"/>
              <a:gd name="connsiteX58" fmla="*/ 2407920 w 8519160"/>
              <a:gd name="connsiteY58" fmla="*/ 3383280 h 5318760"/>
              <a:gd name="connsiteX59" fmla="*/ 2438400 w 8519160"/>
              <a:gd name="connsiteY59" fmla="*/ 3429000 h 5318760"/>
              <a:gd name="connsiteX60" fmla="*/ 2484120 w 8519160"/>
              <a:gd name="connsiteY60" fmla="*/ 3444240 h 5318760"/>
              <a:gd name="connsiteX61" fmla="*/ 2529840 w 8519160"/>
              <a:gd name="connsiteY61" fmla="*/ 3474720 h 5318760"/>
              <a:gd name="connsiteX62" fmla="*/ 2560320 w 8519160"/>
              <a:gd name="connsiteY62" fmla="*/ 3520440 h 5318760"/>
              <a:gd name="connsiteX63" fmla="*/ 2636520 w 8519160"/>
              <a:gd name="connsiteY63" fmla="*/ 3611880 h 5318760"/>
              <a:gd name="connsiteX64" fmla="*/ 2651760 w 8519160"/>
              <a:gd name="connsiteY64" fmla="*/ 3657600 h 5318760"/>
              <a:gd name="connsiteX65" fmla="*/ 2712720 w 8519160"/>
              <a:gd name="connsiteY65" fmla="*/ 3749040 h 5318760"/>
              <a:gd name="connsiteX66" fmla="*/ 2743200 w 8519160"/>
              <a:gd name="connsiteY66" fmla="*/ 3840480 h 5318760"/>
              <a:gd name="connsiteX67" fmla="*/ 2804160 w 8519160"/>
              <a:gd name="connsiteY67" fmla="*/ 3931920 h 5318760"/>
              <a:gd name="connsiteX68" fmla="*/ 2834640 w 8519160"/>
              <a:gd name="connsiteY68" fmla="*/ 4038600 h 5318760"/>
              <a:gd name="connsiteX69" fmla="*/ 2865120 w 8519160"/>
              <a:gd name="connsiteY69" fmla="*/ 4130040 h 5318760"/>
              <a:gd name="connsiteX70" fmla="*/ 2941320 w 8519160"/>
              <a:gd name="connsiteY70" fmla="*/ 4221480 h 5318760"/>
              <a:gd name="connsiteX71" fmla="*/ 2987040 w 8519160"/>
              <a:gd name="connsiteY71" fmla="*/ 4312920 h 5318760"/>
              <a:gd name="connsiteX72" fmla="*/ 3048000 w 8519160"/>
              <a:gd name="connsiteY72" fmla="*/ 4526280 h 5318760"/>
              <a:gd name="connsiteX73" fmla="*/ 3063240 w 8519160"/>
              <a:gd name="connsiteY73" fmla="*/ 4572000 h 5318760"/>
              <a:gd name="connsiteX74" fmla="*/ 3093720 w 8519160"/>
              <a:gd name="connsiteY74" fmla="*/ 4617720 h 5318760"/>
              <a:gd name="connsiteX75" fmla="*/ 3154680 w 8519160"/>
              <a:gd name="connsiteY75" fmla="*/ 4709160 h 5318760"/>
              <a:gd name="connsiteX76" fmla="*/ 3215640 w 8519160"/>
              <a:gd name="connsiteY76" fmla="*/ 4785360 h 5318760"/>
              <a:gd name="connsiteX77" fmla="*/ 3230880 w 8519160"/>
              <a:gd name="connsiteY77" fmla="*/ 4831080 h 5318760"/>
              <a:gd name="connsiteX78" fmla="*/ 3261360 w 8519160"/>
              <a:gd name="connsiteY78" fmla="*/ 4876800 h 5318760"/>
              <a:gd name="connsiteX79" fmla="*/ 3276600 w 8519160"/>
              <a:gd name="connsiteY79" fmla="*/ 4922520 h 5318760"/>
              <a:gd name="connsiteX80" fmla="*/ 3307080 w 8519160"/>
              <a:gd name="connsiteY80" fmla="*/ 4968240 h 5318760"/>
              <a:gd name="connsiteX81" fmla="*/ 3322320 w 8519160"/>
              <a:gd name="connsiteY81" fmla="*/ 5013960 h 5318760"/>
              <a:gd name="connsiteX82" fmla="*/ 3474720 w 8519160"/>
              <a:gd name="connsiteY82" fmla="*/ 5196840 h 5318760"/>
              <a:gd name="connsiteX83" fmla="*/ 3566160 w 8519160"/>
              <a:gd name="connsiteY83" fmla="*/ 5257800 h 5318760"/>
              <a:gd name="connsiteX84" fmla="*/ 3611880 w 8519160"/>
              <a:gd name="connsiteY84" fmla="*/ 5288280 h 5318760"/>
              <a:gd name="connsiteX85" fmla="*/ 3733800 w 8519160"/>
              <a:gd name="connsiteY85" fmla="*/ 5318760 h 5318760"/>
              <a:gd name="connsiteX86" fmla="*/ 3855720 w 8519160"/>
              <a:gd name="connsiteY86" fmla="*/ 5303520 h 5318760"/>
              <a:gd name="connsiteX87" fmla="*/ 3947160 w 8519160"/>
              <a:gd name="connsiteY87" fmla="*/ 5227320 h 5318760"/>
              <a:gd name="connsiteX88" fmla="*/ 3992880 w 8519160"/>
              <a:gd name="connsiteY88" fmla="*/ 5196840 h 5318760"/>
              <a:gd name="connsiteX89" fmla="*/ 4038600 w 8519160"/>
              <a:gd name="connsiteY89" fmla="*/ 5105400 h 5318760"/>
              <a:gd name="connsiteX90" fmla="*/ 4084320 w 8519160"/>
              <a:gd name="connsiteY90" fmla="*/ 5074920 h 5318760"/>
              <a:gd name="connsiteX91" fmla="*/ 4130040 w 8519160"/>
              <a:gd name="connsiteY91" fmla="*/ 5029200 h 5318760"/>
              <a:gd name="connsiteX92" fmla="*/ 4175760 w 8519160"/>
              <a:gd name="connsiteY92" fmla="*/ 5013960 h 5318760"/>
              <a:gd name="connsiteX93" fmla="*/ 4221480 w 8519160"/>
              <a:gd name="connsiteY93" fmla="*/ 4983480 h 5318760"/>
              <a:gd name="connsiteX94" fmla="*/ 4389120 w 8519160"/>
              <a:gd name="connsiteY94" fmla="*/ 4953000 h 5318760"/>
              <a:gd name="connsiteX95" fmla="*/ 4480560 w 8519160"/>
              <a:gd name="connsiteY95" fmla="*/ 4937760 h 5318760"/>
              <a:gd name="connsiteX96" fmla="*/ 4709160 w 8519160"/>
              <a:gd name="connsiteY96" fmla="*/ 4953000 h 5318760"/>
              <a:gd name="connsiteX97" fmla="*/ 4754880 w 8519160"/>
              <a:gd name="connsiteY97" fmla="*/ 4968240 h 5318760"/>
              <a:gd name="connsiteX98" fmla="*/ 4846320 w 8519160"/>
              <a:gd name="connsiteY98" fmla="*/ 5029200 h 5318760"/>
              <a:gd name="connsiteX99" fmla="*/ 4937760 w 8519160"/>
              <a:gd name="connsiteY99" fmla="*/ 5059680 h 5318760"/>
              <a:gd name="connsiteX100" fmla="*/ 5257800 w 8519160"/>
              <a:gd name="connsiteY100" fmla="*/ 5044440 h 5318760"/>
              <a:gd name="connsiteX101" fmla="*/ 5303520 w 8519160"/>
              <a:gd name="connsiteY101" fmla="*/ 4907280 h 5318760"/>
              <a:gd name="connsiteX102" fmla="*/ 5334000 w 8519160"/>
              <a:gd name="connsiteY102" fmla="*/ 4815840 h 5318760"/>
              <a:gd name="connsiteX103" fmla="*/ 5349240 w 8519160"/>
              <a:gd name="connsiteY103" fmla="*/ 4770120 h 5318760"/>
              <a:gd name="connsiteX104" fmla="*/ 5379720 w 8519160"/>
              <a:gd name="connsiteY104" fmla="*/ 4724400 h 5318760"/>
              <a:gd name="connsiteX105" fmla="*/ 5394960 w 8519160"/>
              <a:gd name="connsiteY105" fmla="*/ 4678680 h 5318760"/>
              <a:gd name="connsiteX106" fmla="*/ 5516880 w 8519160"/>
              <a:gd name="connsiteY106" fmla="*/ 4617720 h 5318760"/>
              <a:gd name="connsiteX107" fmla="*/ 5593080 w 8519160"/>
              <a:gd name="connsiteY107" fmla="*/ 4602480 h 5318760"/>
              <a:gd name="connsiteX108" fmla="*/ 5638800 w 8519160"/>
              <a:gd name="connsiteY108" fmla="*/ 4587240 h 5318760"/>
              <a:gd name="connsiteX109" fmla="*/ 5897880 w 8519160"/>
              <a:gd name="connsiteY109" fmla="*/ 4556760 h 5318760"/>
              <a:gd name="connsiteX110" fmla="*/ 6035040 w 8519160"/>
              <a:gd name="connsiteY110" fmla="*/ 4526280 h 5318760"/>
              <a:gd name="connsiteX111" fmla="*/ 6126480 w 8519160"/>
              <a:gd name="connsiteY111" fmla="*/ 4450080 h 5318760"/>
              <a:gd name="connsiteX112" fmla="*/ 6172200 w 8519160"/>
              <a:gd name="connsiteY112" fmla="*/ 4419600 h 5318760"/>
              <a:gd name="connsiteX113" fmla="*/ 6324600 w 8519160"/>
              <a:gd name="connsiteY113" fmla="*/ 4312920 h 5318760"/>
              <a:gd name="connsiteX114" fmla="*/ 6370320 w 8519160"/>
              <a:gd name="connsiteY114" fmla="*/ 4282440 h 5318760"/>
              <a:gd name="connsiteX115" fmla="*/ 6416040 w 8519160"/>
              <a:gd name="connsiteY115" fmla="*/ 4236720 h 5318760"/>
              <a:gd name="connsiteX116" fmla="*/ 6507480 w 8519160"/>
              <a:gd name="connsiteY116" fmla="*/ 4175760 h 5318760"/>
              <a:gd name="connsiteX117" fmla="*/ 6705600 w 8519160"/>
              <a:gd name="connsiteY117" fmla="*/ 4191000 h 5318760"/>
              <a:gd name="connsiteX118" fmla="*/ 6903720 w 8519160"/>
              <a:gd name="connsiteY118" fmla="*/ 4297680 h 5318760"/>
              <a:gd name="connsiteX119" fmla="*/ 6995160 w 8519160"/>
              <a:gd name="connsiteY119" fmla="*/ 4328160 h 5318760"/>
              <a:gd name="connsiteX120" fmla="*/ 7040880 w 8519160"/>
              <a:gd name="connsiteY120" fmla="*/ 4343400 h 5318760"/>
              <a:gd name="connsiteX121" fmla="*/ 7086600 w 8519160"/>
              <a:gd name="connsiteY121" fmla="*/ 4373880 h 5318760"/>
              <a:gd name="connsiteX122" fmla="*/ 7117080 w 8519160"/>
              <a:gd name="connsiteY122" fmla="*/ 4419600 h 5318760"/>
              <a:gd name="connsiteX123" fmla="*/ 7147560 w 8519160"/>
              <a:gd name="connsiteY123" fmla="*/ 4511040 h 5318760"/>
              <a:gd name="connsiteX124" fmla="*/ 7178040 w 8519160"/>
              <a:gd name="connsiteY124" fmla="*/ 4678680 h 5318760"/>
              <a:gd name="connsiteX125" fmla="*/ 7223760 w 8519160"/>
              <a:gd name="connsiteY125" fmla="*/ 4770120 h 5318760"/>
              <a:gd name="connsiteX126" fmla="*/ 7269480 w 8519160"/>
              <a:gd name="connsiteY126" fmla="*/ 4800600 h 5318760"/>
              <a:gd name="connsiteX127" fmla="*/ 7391400 w 8519160"/>
              <a:gd name="connsiteY127" fmla="*/ 4846320 h 5318760"/>
              <a:gd name="connsiteX128" fmla="*/ 7513320 w 8519160"/>
              <a:gd name="connsiteY128" fmla="*/ 4876800 h 5318760"/>
              <a:gd name="connsiteX129" fmla="*/ 7741920 w 8519160"/>
              <a:gd name="connsiteY129" fmla="*/ 4815840 h 5318760"/>
              <a:gd name="connsiteX130" fmla="*/ 7772400 w 8519160"/>
              <a:gd name="connsiteY130" fmla="*/ 4770120 h 5318760"/>
              <a:gd name="connsiteX131" fmla="*/ 7787640 w 8519160"/>
              <a:gd name="connsiteY131" fmla="*/ 4693920 h 5318760"/>
              <a:gd name="connsiteX132" fmla="*/ 7802880 w 8519160"/>
              <a:gd name="connsiteY132" fmla="*/ 4632960 h 5318760"/>
              <a:gd name="connsiteX133" fmla="*/ 7833360 w 8519160"/>
              <a:gd name="connsiteY133" fmla="*/ 4450080 h 5318760"/>
              <a:gd name="connsiteX134" fmla="*/ 7818120 w 8519160"/>
              <a:gd name="connsiteY134" fmla="*/ 4099560 h 5318760"/>
              <a:gd name="connsiteX135" fmla="*/ 7802880 w 8519160"/>
              <a:gd name="connsiteY135" fmla="*/ 4053840 h 5318760"/>
              <a:gd name="connsiteX136" fmla="*/ 7787640 w 8519160"/>
              <a:gd name="connsiteY136" fmla="*/ 3992880 h 5318760"/>
              <a:gd name="connsiteX137" fmla="*/ 7757160 w 8519160"/>
              <a:gd name="connsiteY137" fmla="*/ 3901440 h 5318760"/>
              <a:gd name="connsiteX138" fmla="*/ 7696200 w 8519160"/>
              <a:gd name="connsiteY138" fmla="*/ 3810000 h 5318760"/>
              <a:gd name="connsiteX139" fmla="*/ 7604760 w 8519160"/>
              <a:gd name="connsiteY139" fmla="*/ 3733800 h 5318760"/>
              <a:gd name="connsiteX140" fmla="*/ 7528560 w 8519160"/>
              <a:gd name="connsiteY140" fmla="*/ 3657600 h 5318760"/>
              <a:gd name="connsiteX141" fmla="*/ 7513320 w 8519160"/>
              <a:gd name="connsiteY141" fmla="*/ 3368040 h 5318760"/>
              <a:gd name="connsiteX142" fmla="*/ 7543800 w 8519160"/>
              <a:gd name="connsiteY142" fmla="*/ 3322320 h 5318760"/>
              <a:gd name="connsiteX143" fmla="*/ 7635240 w 8519160"/>
              <a:gd name="connsiteY143" fmla="*/ 3261360 h 5318760"/>
              <a:gd name="connsiteX144" fmla="*/ 7741920 w 8519160"/>
              <a:gd name="connsiteY144" fmla="*/ 3200400 h 5318760"/>
              <a:gd name="connsiteX145" fmla="*/ 7894320 w 8519160"/>
              <a:gd name="connsiteY145" fmla="*/ 3154680 h 5318760"/>
              <a:gd name="connsiteX146" fmla="*/ 7985760 w 8519160"/>
              <a:gd name="connsiteY146" fmla="*/ 3093720 h 5318760"/>
              <a:gd name="connsiteX147" fmla="*/ 8031480 w 8519160"/>
              <a:gd name="connsiteY147" fmla="*/ 3063240 h 5318760"/>
              <a:gd name="connsiteX148" fmla="*/ 8046720 w 8519160"/>
              <a:gd name="connsiteY148" fmla="*/ 3017520 h 5318760"/>
              <a:gd name="connsiteX149" fmla="*/ 8107680 w 8519160"/>
              <a:gd name="connsiteY149" fmla="*/ 2926080 h 5318760"/>
              <a:gd name="connsiteX150" fmla="*/ 8153400 w 8519160"/>
              <a:gd name="connsiteY150" fmla="*/ 2819400 h 5318760"/>
              <a:gd name="connsiteX151" fmla="*/ 8183880 w 8519160"/>
              <a:gd name="connsiteY151" fmla="*/ 2727960 h 5318760"/>
              <a:gd name="connsiteX152" fmla="*/ 8244840 w 8519160"/>
              <a:gd name="connsiteY152" fmla="*/ 2545080 h 5318760"/>
              <a:gd name="connsiteX153" fmla="*/ 8290560 w 8519160"/>
              <a:gd name="connsiteY153" fmla="*/ 2407920 h 5318760"/>
              <a:gd name="connsiteX154" fmla="*/ 8305800 w 8519160"/>
              <a:gd name="connsiteY154" fmla="*/ 2362200 h 5318760"/>
              <a:gd name="connsiteX155" fmla="*/ 8336280 w 8519160"/>
              <a:gd name="connsiteY155" fmla="*/ 2255520 h 5318760"/>
              <a:gd name="connsiteX156" fmla="*/ 8366760 w 8519160"/>
              <a:gd name="connsiteY156" fmla="*/ 2209800 h 5318760"/>
              <a:gd name="connsiteX157" fmla="*/ 8397240 w 8519160"/>
              <a:gd name="connsiteY157" fmla="*/ 2072640 h 5318760"/>
              <a:gd name="connsiteX158" fmla="*/ 8412480 w 8519160"/>
              <a:gd name="connsiteY158" fmla="*/ 2011680 h 5318760"/>
              <a:gd name="connsiteX159" fmla="*/ 8442960 w 8519160"/>
              <a:gd name="connsiteY159" fmla="*/ 1813560 h 5318760"/>
              <a:gd name="connsiteX160" fmla="*/ 8458200 w 8519160"/>
              <a:gd name="connsiteY160" fmla="*/ 1752600 h 5318760"/>
              <a:gd name="connsiteX161" fmla="*/ 8488680 w 8519160"/>
              <a:gd name="connsiteY161" fmla="*/ 1524000 h 5318760"/>
              <a:gd name="connsiteX162" fmla="*/ 8519160 w 8519160"/>
              <a:gd name="connsiteY162" fmla="*/ 1341120 h 5318760"/>
              <a:gd name="connsiteX163" fmla="*/ 8503920 w 8519160"/>
              <a:gd name="connsiteY163" fmla="*/ 1036320 h 5318760"/>
              <a:gd name="connsiteX164" fmla="*/ 8458200 w 8519160"/>
              <a:gd name="connsiteY164" fmla="*/ 883920 h 5318760"/>
              <a:gd name="connsiteX165" fmla="*/ 8427720 w 8519160"/>
              <a:gd name="connsiteY165" fmla="*/ 777240 h 5318760"/>
              <a:gd name="connsiteX166" fmla="*/ 8366760 w 8519160"/>
              <a:gd name="connsiteY166" fmla="*/ 670560 h 5318760"/>
              <a:gd name="connsiteX167" fmla="*/ 8351520 w 8519160"/>
              <a:gd name="connsiteY167" fmla="*/ 624840 h 5318760"/>
              <a:gd name="connsiteX168" fmla="*/ 8321040 w 8519160"/>
              <a:gd name="connsiteY168" fmla="*/ 579120 h 5318760"/>
              <a:gd name="connsiteX169" fmla="*/ 8305800 w 8519160"/>
              <a:gd name="connsiteY169" fmla="*/ 533400 h 5318760"/>
              <a:gd name="connsiteX170" fmla="*/ 8275320 w 8519160"/>
              <a:gd name="connsiteY170" fmla="*/ 487680 h 5318760"/>
              <a:gd name="connsiteX171" fmla="*/ 8260080 w 8519160"/>
              <a:gd name="connsiteY171" fmla="*/ 441960 h 5318760"/>
              <a:gd name="connsiteX172" fmla="*/ 8229600 w 8519160"/>
              <a:gd name="connsiteY172" fmla="*/ 396240 h 5318760"/>
              <a:gd name="connsiteX173" fmla="*/ 8214360 w 8519160"/>
              <a:gd name="connsiteY173" fmla="*/ 350520 h 5318760"/>
              <a:gd name="connsiteX174" fmla="*/ 8092440 w 8519160"/>
              <a:gd name="connsiteY174" fmla="*/ 213360 h 5318760"/>
              <a:gd name="connsiteX175" fmla="*/ 8046720 w 8519160"/>
              <a:gd name="connsiteY175" fmla="*/ 167640 h 5318760"/>
              <a:gd name="connsiteX176" fmla="*/ 7955280 w 8519160"/>
              <a:gd name="connsiteY176" fmla="*/ 91440 h 5318760"/>
              <a:gd name="connsiteX177" fmla="*/ 7863840 w 8519160"/>
              <a:gd name="connsiteY177" fmla="*/ 60960 h 5318760"/>
              <a:gd name="connsiteX178" fmla="*/ 7818120 w 8519160"/>
              <a:gd name="connsiteY178" fmla="*/ 45720 h 5318760"/>
              <a:gd name="connsiteX179" fmla="*/ 7543800 w 8519160"/>
              <a:gd name="connsiteY179" fmla="*/ 60960 h 5318760"/>
              <a:gd name="connsiteX180" fmla="*/ 7467600 w 8519160"/>
              <a:gd name="connsiteY180" fmla="*/ 137160 h 5318760"/>
              <a:gd name="connsiteX181" fmla="*/ 7360920 w 8519160"/>
              <a:gd name="connsiteY181" fmla="*/ 274320 h 5318760"/>
              <a:gd name="connsiteX182" fmla="*/ 7269480 w 8519160"/>
              <a:gd name="connsiteY182" fmla="*/ 411480 h 5318760"/>
              <a:gd name="connsiteX183" fmla="*/ 7239000 w 8519160"/>
              <a:gd name="connsiteY183" fmla="*/ 457200 h 5318760"/>
              <a:gd name="connsiteX184" fmla="*/ 7193280 w 8519160"/>
              <a:gd name="connsiteY184" fmla="*/ 548640 h 5318760"/>
              <a:gd name="connsiteX185" fmla="*/ 7178040 w 8519160"/>
              <a:gd name="connsiteY185" fmla="*/ 594360 h 5318760"/>
              <a:gd name="connsiteX186" fmla="*/ 7117080 w 8519160"/>
              <a:gd name="connsiteY186" fmla="*/ 685800 h 5318760"/>
              <a:gd name="connsiteX187" fmla="*/ 7086600 w 8519160"/>
              <a:gd name="connsiteY187" fmla="*/ 731520 h 5318760"/>
              <a:gd name="connsiteX188" fmla="*/ 7056120 w 8519160"/>
              <a:gd name="connsiteY188" fmla="*/ 822960 h 5318760"/>
              <a:gd name="connsiteX189" fmla="*/ 7010400 w 8519160"/>
              <a:gd name="connsiteY189" fmla="*/ 914400 h 5318760"/>
              <a:gd name="connsiteX190" fmla="*/ 6964680 w 8519160"/>
              <a:gd name="connsiteY190" fmla="*/ 1005840 h 5318760"/>
              <a:gd name="connsiteX191" fmla="*/ 6873240 w 8519160"/>
              <a:gd name="connsiteY191" fmla="*/ 1097280 h 5318760"/>
              <a:gd name="connsiteX192" fmla="*/ 6781800 w 8519160"/>
              <a:gd name="connsiteY192" fmla="*/ 1127760 h 5318760"/>
              <a:gd name="connsiteX193" fmla="*/ 6568440 w 8519160"/>
              <a:gd name="connsiteY193" fmla="*/ 1097280 h 5318760"/>
              <a:gd name="connsiteX194" fmla="*/ 6477000 w 8519160"/>
              <a:gd name="connsiteY194" fmla="*/ 1036320 h 5318760"/>
              <a:gd name="connsiteX195" fmla="*/ 6431280 w 8519160"/>
              <a:gd name="connsiteY195" fmla="*/ 1005840 h 5318760"/>
              <a:gd name="connsiteX196" fmla="*/ 6339840 w 8519160"/>
              <a:gd name="connsiteY196" fmla="*/ 914400 h 5318760"/>
              <a:gd name="connsiteX197" fmla="*/ 6233160 w 8519160"/>
              <a:gd name="connsiteY197" fmla="*/ 792480 h 5318760"/>
              <a:gd name="connsiteX198" fmla="*/ 6187440 w 8519160"/>
              <a:gd name="connsiteY198" fmla="*/ 746760 h 5318760"/>
              <a:gd name="connsiteX199" fmla="*/ 6096000 w 8519160"/>
              <a:gd name="connsiteY199" fmla="*/ 701040 h 5318760"/>
              <a:gd name="connsiteX200" fmla="*/ 5958840 w 8519160"/>
              <a:gd name="connsiteY200" fmla="*/ 594360 h 5318760"/>
              <a:gd name="connsiteX201" fmla="*/ 5913120 w 8519160"/>
              <a:gd name="connsiteY201" fmla="*/ 563880 h 5318760"/>
              <a:gd name="connsiteX202" fmla="*/ 5867400 w 8519160"/>
              <a:gd name="connsiteY202" fmla="*/ 548640 h 5318760"/>
              <a:gd name="connsiteX203" fmla="*/ 5821680 w 8519160"/>
              <a:gd name="connsiteY203" fmla="*/ 518160 h 5318760"/>
              <a:gd name="connsiteX204" fmla="*/ 5654040 w 8519160"/>
              <a:gd name="connsiteY204" fmla="*/ 472440 h 5318760"/>
              <a:gd name="connsiteX205" fmla="*/ 5516880 w 8519160"/>
              <a:gd name="connsiteY205" fmla="*/ 457200 h 5318760"/>
              <a:gd name="connsiteX206" fmla="*/ 4480560 w 8519160"/>
              <a:gd name="connsiteY206" fmla="*/ 441960 h 5318760"/>
              <a:gd name="connsiteX207" fmla="*/ 4251960 w 8519160"/>
              <a:gd name="connsiteY207" fmla="*/ 411480 h 5318760"/>
              <a:gd name="connsiteX208" fmla="*/ 4130040 w 8519160"/>
              <a:gd name="connsiteY208" fmla="*/ 381000 h 5318760"/>
              <a:gd name="connsiteX209" fmla="*/ 3916680 w 8519160"/>
              <a:gd name="connsiteY209" fmla="*/ 350520 h 5318760"/>
              <a:gd name="connsiteX210" fmla="*/ 3672840 w 8519160"/>
              <a:gd name="connsiteY210" fmla="*/ 335280 h 5318760"/>
              <a:gd name="connsiteX211" fmla="*/ 3535680 w 8519160"/>
              <a:gd name="connsiteY211" fmla="*/ 320040 h 5318760"/>
              <a:gd name="connsiteX212" fmla="*/ 3246120 w 8519160"/>
              <a:gd name="connsiteY212" fmla="*/ 304800 h 5318760"/>
              <a:gd name="connsiteX213" fmla="*/ 3048000 w 8519160"/>
              <a:gd name="connsiteY213" fmla="*/ 259080 h 5318760"/>
              <a:gd name="connsiteX214" fmla="*/ 2865120 w 8519160"/>
              <a:gd name="connsiteY214" fmla="*/ 228600 h 5318760"/>
              <a:gd name="connsiteX215" fmla="*/ 2453640 w 8519160"/>
              <a:gd name="connsiteY215" fmla="*/ 213360 h 5318760"/>
              <a:gd name="connsiteX216" fmla="*/ 2026920 w 8519160"/>
              <a:gd name="connsiteY216" fmla="*/ 243840 h 5318760"/>
              <a:gd name="connsiteX217" fmla="*/ 1889760 w 8519160"/>
              <a:gd name="connsiteY217" fmla="*/ 304800 h 5318760"/>
              <a:gd name="connsiteX218" fmla="*/ 1828800 w 8519160"/>
              <a:gd name="connsiteY218" fmla="*/ 335280 h 531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</a:cxnLst>
            <a:rect l="l" t="t" r="r" b="b"/>
            <a:pathLst>
              <a:path w="8519160" h="5318760">
                <a:moveTo>
                  <a:pt x="1828800" y="335280"/>
                </a:moveTo>
                <a:cubicBezTo>
                  <a:pt x="1813560" y="327660"/>
                  <a:pt x="1811420" y="283096"/>
                  <a:pt x="1798320" y="259080"/>
                </a:cubicBezTo>
                <a:cubicBezTo>
                  <a:pt x="1754571" y="178873"/>
                  <a:pt x="1746103" y="176383"/>
                  <a:pt x="1691640" y="121920"/>
                </a:cubicBezTo>
                <a:cubicBezTo>
                  <a:pt x="1686560" y="106680"/>
                  <a:pt x="1687759" y="87559"/>
                  <a:pt x="1676400" y="76200"/>
                </a:cubicBezTo>
                <a:cubicBezTo>
                  <a:pt x="1623997" y="23797"/>
                  <a:pt x="1596732" y="19164"/>
                  <a:pt x="1539240" y="0"/>
                </a:cubicBezTo>
                <a:cubicBezTo>
                  <a:pt x="1451007" y="2322"/>
                  <a:pt x="1053293" y="-9491"/>
                  <a:pt x="853440" y="30480"/>
                </a:cubicBezTo>
                <a:cubicBezTo>
                  <a:pt x="777649" y="45638"/>
                  <a:pt x="835561" y="43506"/>
                  <a:pt x="762000" y="76200"/>
                </a:cubicBezTo>
                <a:cubicBezTo>
                  <a:pt x="714295" y="97402"/>
                  <a:pt x="660263" y="109254"/>
                  <a:pt x="609600" y="121920"/>
                </a:cubicBezTo>
                <a:cubicBezTo>
                  <a:pt x="498210" y="196180"/>
                  <a:pt x="638269" y="105537"/>
                  <a:pt x="502920" y="182880"/>
                </a:cubicBezTo>
                <a:cubicBezTo>
                  <a:pt x="420199" y="230149"/>
                  <a:pt x="495305" y="200658"/>
                  <a:pt x="411480" y="228600"/>
                </a:cubicBezTo>
                <a:cubicBezTo>
                  <a:pt x="265629" y="374451"/>
                  <a:pt x="452373" y="201338"/>
                  <a:pt x="320040" y="289560"/>
                </a:cubicBezTo>
                <a:cubicBezTo>
                  <a:pt x="302107" y="301515"/>
                  <a:pt x="290877" y="321482"/>
                  <a:pt x="274320" y="335280"/>
                </a:cubicBezTo>
                <a:cubicBezTo>
                  <a:pt x="260249" y="347006"/>
                  <a:pt x="243840" y="355600"/>
                  <a:pt x="228600" y="365760"/>
                </a:cubicBezTo>
                <a:cubicBezTo>
                  <a:pt x="190294" y="480678"/>
                  <a:pt x="241966" y="339027"/>
                  <a:pt x="182880" y="457200"/>
                </a:cubicBezTo>
                <a:cubicBezTo>
                  <a:pt x="154677" y="513606"/>
                  <a:pt x="178485" y="509561"/>
                  <a:pt x="152400" y="579120"/>
                </a:cubicBezTo>
                <a:cubicBezTo>
                  <a:pt x="145969" y="596270"/>
                  <a:pt x="130111" y="608457"/>
                  <a:pt x="121920" y="624840"/>
                </a:cubicBezTo>
                <a:cubicBezTo>
                  <a:pt x="114736" y="639208"/>
                  <a:pt x="114482" y="656517"/>
                  <a:pt x="106680" y="670560"/>
                </a:cubicBezTo>
                <a:cubicBezTo>
                  <a:pt x="88890" y="702582"/>
                  <a:pt x="57304" y="727247"/>
                  <a:pt x="45720" y="762000"/>
                </a:cubicBezTo>
                <a:lnTo>
                  <a:pt x="15240" y="853440"/>
                </a:lnTo>
                <a:lnTo>
                  <a:pt x="0" y="899160"/>
                </a:lnTo>
                <a:cubicBezTo>
                  <a:pt x="5080" y="939800"/>
                  <a:pt x="-5397" y="985703"/>
                  <a:pt x="15240" y="1021080"/>
                </a:cubicBezTo>
                <a:cubicBezTo>
                  <a:pt x="25244" y="1038230"/>
                  <a:pt x="113501" y="1093575"/>
                  <a:pt x="152400" y="1097280"/>
                </a:cubicBezTo>
                <a:cubicBezTo>
                  <a:pt x="243568" y="1105963"/>
                  <a:pt x="335280" y="1107440"/>
                  <a:pt x="426720" y="1112520"/>
                </a:cubicBezTo>
                <a:cubicBezTo>
                  <a:pt x="447040" y="1143000"/>
                  <a:pt x="452927" y="1192376"/>
                  <a:pt x="487680" y="1203960"/>
                </a:cubicBezTo>
                <a:cubicBezTo>
                  <a:pt x="518160" y="1214120"/>
                  <a:pt x="552387" y="1216618"/>
                  <a:pt x="579120" y="1234440"/>
                </a:cubicBezTo>
                <a:cubicBezTo>
                  <a:pt x="625056" y="1265064"/>
                  <a:pt x="626753" y="1273599"/>
                  <a:pt x="685800" y="1280160"/>
                </a:cubicBezTo>
                <a:cubicBezTo>
                  <a:pt x="756665" y="1288034"/>
                  <a:pt x="828040" y="1290320"/>
                  <a:pt x="899160" y="1295400"/>
                </a:cubicBezTo>
                <a:cubicBezTo>
                  <a:pt x="914400" y="1300480"/>
                  <a:pt x="928816" y="1310640"/>
                  <a:pt x="944880" y="1310640"/>
                </a:cubicBezTo>
                <a:cubicBezTo>
                  <a:pt x="1268547" y="1310640"/>
                  <a:pt x="1112875" y="1265038"/>
                  <a:pt x="1249680" y="1310640"/>
                </a:cubicBezTo>
                <a:cubicBezTo>
                  <a:pt x="1259840" y="1351280"/>
                  <a:pt x="1256923" y="1397705"/>
                  <a:pt x="1280160" y="1432560"/>
                </a:cubicBezTo>
                <a:cubicBezTo>
                  <a:pt x="1367511" y="1563587"/>
                  <a:pt x="1262784" y="1397807"/>
                  <a:pt x="1325880" y="1524000"/>
                </a:cubicBezTo>
                <a:cubicBezTo>
                  <a:pt x="1334071" y="1540383"/>
                  <a:pt x="1348169" y="1553337"/>
                  <a:pt x="1356360" y="1569720"/>
                </a:cubicBezTo>
                <a:cubicBezTo>
                  <a:pt x="1363544" y="1584088"/>
                  <a:pt x="1364416" y="1601072"/>
                  <a:pt x="1371600" y="1615440"/>
                </a:cubicBezTo>
                <a:cubicBezTo>
                  <a:pt x="1379791" y="1631823"/>
                  <a:pt x="1393889" y="1644777"/>
                  <a:pt x="1402080" y="1661160"/>
                </a:cubicBezTo>
                <a:cubicBezTo>
                  <a:pt x="1409264" y="1675528"/>
                  <a:pt x="1410136" y="1692512"/>
                  <a:pt x="1417320" y="1706880"/>
                </a:cubicBezTo>
                <a:cubicBezTo>
                  <a:pt x="1425511" y="1723263"/>
                  <a:pt x="1439609" y="1736217"/>
                  <a:pt x="1447800" y="1752600"/>
                </a:cubicBezTo>
                <a:cubicBezTo>
                  <a:pt x="1454984" y="1766968"/>
                  <a:pt x="1455238" y="1784277"/>
                  <a:pt x="1463040" y="1798320"/>
                </a:cubicBezTo>
                <a:lnTo>
                  <a:pt x="1554480" y="1935480"/>
                </a:lnTo>
                <a:cubicBezTo>
                  <a:pt x="1564640" y="1950720"/>
                  <a:pt x="1579168" y="1963824"/>
                  <a:pt x="1584960" y="1981200"/>
                </a:cubicBezTo>
                <a:cubicBezTo>
                  <a:pt x="1590040" y="1996440"/>
                  <a:pt x="1593872" y="2012155"/>
                  <a:pt x="1600200" y="2026920"/>
                </a:cubicBezTo>
                <a:cubicBezTo>
                  <a:pt x="1609149" y="2047802"/>
                  <a:pt x="1622703" y="2066608"/>
                  <a:pt x="1630680" y="2087880"/>
                </a:cubicBezTo>
                <a:cubicBezTo>
                  <a:pt x="1638034" y="2107492"/>
                  <a:pt x="1639901" y="2128778"/>
                  <a:pt x="1645920" y="2148840"/>
                </a:cubicBezTo>
                <a:cubicBezTo>
                  <a:pt x="1655152" y="2179614"/>
                  <a:pt x="1666240" y="2209800"/>
                  <a:pt x="1676400" y="2240280"/>
                </a:cubicBezTo>
                <a:lnTo>
                  <a:pt x="1691640" y="2286000"/>
                </a:lnTo>
                <a:cubicBezTo>
                  <a:pt x="1696720" y="2301240"/>
                  <a:pt x="1697969" y="2318354"/>
                  <a:pt x="1706880" y="2331720"/>
                </a:cubicBezTo>
                <a:lnTo>
                  <a:pt x="1737360" y="2377440"/>
                </a:lnTo>
                <a:cubicBezTo>
                  <a:pt x="1747520" y="2448560"/>
                  <a:pt x="1750416" y="2521103"/>
                  <a:pt x="1767840" y="2590800"/>
                </a:cubicBezTo>
                <a:cubicBezTo>
                  <a:pt x="1772920" y="2611120"/>
                  <a:pt x="1777061" y="2631698"/>
                  <a:pt x="1783080" y="2651760"/>
                </a:cubicBezTo>
                <a:cubicBezTo>
                  <a:pt x="1792312" y="2682534"/>
                  <a:pt x="1803400" y="2712720"/>
                  <a:pt x="1813560" y="2743200"/>
                </a:cubicBezTo>
                <a:cubicBezTo>
                  <a:pt x="1818640" y="2758440"/>
                  <a:pt x="1824904" y="2773335"/>
                  <a:pt x="1828800" y="2788920"/>
                </a:cubicBezTo>
                <a:cubicBezTo>
                  <a:pt x="1835707" y="2816547"/>
                  <a:pt x="1862152" y="2928952"/>
                  <a:pt x="1874520" y="2941320"/>
                </a:cubicBezTo>
                <a:cubicBezTo>
                  <a:pt x="1889760" y="2956560"/>
                  <a:pt x="1907008" y="2970027"/>
                  <a:pt x="1920240" y="2987040"/>
                </a:cubicBezTo>
                <a:cubicBezTo>
                  <a:pt x="2015978" y="3110132"/>
                  <a:pt x="1938411" y="3049954"/>
                  <a:pt x="2026920" y="3108960"/>
                </a:cubicBezTo>
                <a:lnTo>
                  <a:pt x="2087880" y="3200400"/>
                </a:lnTo>
                <a:cubicBezTo>
                  <a:pt x="2098040" y="3215640"/>
                  <a:pt x="2100984" y="3240328"/>
                  <a:pt x="2118360" y="3246120"/>
                </a:cubicBezTo>
                <a:lnTo>
                  <a:pt x="2164080" y="3261360"/>
                </a:lnTo>
                <a:cubicBezTo>
                  <a:pt x="2250936" y="3348216"/>
                  <a:pt x="2163307" y="3276269"/>
                  <a:pt x="2270760" y="3322320"/>
                </a:cubicBezTo>
                <a:cubicBezTo>
                  <a:pt x="2287595" y="3329535"/>
                  <a:pt x="2299742" y="3345361"/>
                  <a:pt x="2316480" y="3352800"/>
                </a:cubicBezTo>
                <a:cubicBezTo>
                  <a:pt x="2345840" y="3365849"/>
                  <a:pt x="2407920" y="3383280"/>
                  <a:pt x="2407920" y="3383280"/>
                </a:cubicBezTo>
                <a:cubicBezTo>
                  <a:pt x="2418080" y="3398520"/>
                  <a:pt x="2424097" y="3417558"/>
                  <a:pt x="2438400" y="3429000"/>
                </a:cubicBezTo>
                <a:cubicBezTo>
                  <a:pt x="2450944" y="3439035"/>
                  <a:pt x="2469752" y="3437056"/>
                  <a:pt x="2484120" y="3444240"/>
                </a:cubicBezTo>
                <a:cubicBezTo>
                  <a:pt x="2500503" y="3452431"/>
                  <a:pt x="2514600" y="3464560"/>
                  <a:pt x="2529840" y="3474720"/>
                </a:cubicBezTo>
                <a:cubicBezTo>
                  <a:pt x="2540000" y="3489960"/>
                  <a:pt x="2548594" y="3506369"/>
                  <a:pt x="2560320" y="3520440"/>
                </a:cubicBezTo>
                <a:cubicBezTo>
                  <a:pt x="2602451" y="3570997"/>
                  <a:pt x="2608141" y="3555123"/>
                  <a:pt x="2636520" y="3611880"/>
                </a:cubicBezTo>
                <a:cubicBezTo>
                  <a:pt x="2643704" y="3626248"/>
                  <a:pt x="2643958" y="3643557"/>
                  <a:pt x="2651760" y="3657600"/>
                </a:cubicBezTo>
                <a:cubicBezTo>
                  <a:pt x="2669550" y="3689622"/>
                  <a:pt x="2701136" y="3714287"/>
                  <a:pt x="2712720" y="3749040"/>
                </a:cubicBezTo>
                <a:cubicBezTo>
                  <a:pt x="2722880" y="3779520"/>
                  <a:pt x="2725378" y="3813747"/>
                  <a:pt x="2743200" y="3840480"/>
                </a:cubicBezTo>
                <a:cubicBezTo>
                  <a:pt x="2763520" y="3870960"/>
                  <a:pt x="2792576" y="3897167"/>
                  <a:pt x="2804160" y="3931920"/>
                </a:cubicBezTo>
                <a:cubicBezTo>
                  <a:pt x="2855377" y="4085571"/>
                  <a:pt x="2777231" y="3847238"/>
                  <a:pt x="2834640" y="4038600"/>
                </a:cubicBezTo>
                <a:cubicBezTo>
                  <a:pt x="2843872" y="4069374"/>
                  <a:pt x="2842402" y="4107322"/>
                  <a:pt x="2865120" y="4130040"/>
                </a:cubicBezTo>
                <a:cubicBezTo>
                  <a:pt x="2898825" y="4163745"/>
                  <a:pt x="2920102" y="4179045"/>
                  <a:pt x="2941320" y="4221480"/>
                </a:cubicBezTo>
                <a:cubicBezTo>
                  <a:pt x="3004416" y="4347673"/>
                  <a:pt x="2899689" y="4181893"/>
                  <a:pt x="2987040" y="4312920"/>
                </a:cubicBezTo>
                <a:cubicBezTo>
                  <a:pt x="3025312" y="4466009"/>
                  <a:pt x="3004273" y="4395099"/>
                  <a:pt x="3048000" y="4526280"/>
                </a:cubicBezTo>
                <a:cubicBezTo>
                  <a:pt x="3053080" y="4541520"/>
                  <a:pt x="3054329" y="4558634"/>
                  <a:pt x="3063240" y="4572000"/>
                </a:cubicBezTo>
                <a:cubicBezTo>
                  <a:pt x="3073400" y="4587240"/>
                  <a:pt x="3085529" y="4601337"/>
                  <a:pt x="3093720" y="4617720"/>
                </a:cubicBezTo>
                <a:cubicBezTo>
                  <a:pt x="3137831" y="4705942"/>
                  <a:pt x="3068010" y="4622490"/>
                  <a:pt x="3154680" y="4709160"/>
                </a:cubicBezTo>
                <a:cubicBezTo>
                  <a:pt x="3192986" y="4824078"/>
                  <a:pt x="3136858" y="4686883"/>
                  <a:pt x="3215640" y="4785360"/>
                </a:cubicBezTo>
                <a:cubicBezTo>
                  <a:pt x="3225675" y="4797904"/>
                  <a:pt x="3223696" y="4816712"/>
                  <a:pt x="3230880" y="4831080"/>
                </a:cubicBezTo>
                <a:cubicBezTo>
                  <a:pt x="3239071" y="4847463"/>
                  <a:pt x="3253169" y="4860417"/>
                  <a:pt x="3261360" y="4876800"/>
                </a:cubicBezTo>
                <a:cubicBezTo>
                  <a:pt x="3268544" y="4891168"/>
                  <a:pt x="3269416" y="4908152"/>
                  <a:pt x="3276600" y="4922520"/>
                </a:cubicBezTo>
                <a:cubicBezTo>
                  <a:pt x="3284791" y="4938903"/>
                  <a:pt x="3298889" y="4951857"/>
                  <a:pt x="3307080" y="4968240"/>
                </a:cubicBezTo>
                <a:cubicBezTo>
                  <a:pt x="3314264" y="4982608"/>
                  <a:pt x="3314518" y="4999917"/>
                  <a:pt x="3322320" y="5013960"/>
                </a:cubicBezTo>
                <a:cubicBezTo>
                  <a:pt x="3355395" y="5073494"/>
                  <a:pt x="3418325" y="5159243"/>
                  <a:pt x="3474720" y="5196840"/>
                </a:cubicBezTo>
                <a:lnTo>
                  <a:pt x="3566160" y="5257800"/>
                </a:lnTo>
                <a:cubicBezTo>
                  <a:pt x="3581400" y="5267960"/>
                  <a:pt x="3593919" y="5284688"/>
                  <a:pt x="3611880" y="5288280"/>
                </a:cubicBezTo>
                <a:cubicBezTo>
                  <a:pt x="3703832" y="5306670"/>
                  <a:pt x="3663506" y="5295329"/>
                  <a:pt x="3733800" y="5318760"/>
                </a:cubicBezTo>
                <a:cubicBezTo>
                  <a:pt x="3774440" y="5313680"/>
                  <a:pt x="3816207" y="5314296"/>
                  <a:pt x="3855720" y="5303520"/>
                </a:cubicBezTo>
                <a:cubicBezTo>
                  <a:pt x="3889467" y="5294316"/>
                  <a:pt x="3923678" y="5246888"/>
                  <a:pt x="3947160" y="5227320"/>
                </a:cubicBezTo>
                <a:cubicBezTo>
                  <a:pt x="3961231" y="5215594"/>
                  <a:pt x="3977640" y="5207000"/>
                  <a:pt x="3992880" y="5196840"/>
                </a:cubicBezTo>
                <a:cubicBezTo>
                  <a:pt x="4005275" y="5159655"/>
                  <a:pt x="4009057" y="5134943"/>
                  <a:pt x="4038600" y="5105400"/>
                </a:cubicBezTo>
                <a:cubicBezTo>
                  <a:pt x="4051552" y="5092448"/>
                  <a:pt x="4070249" y="5086646"/>
                  <a:pt x="4084320" y="5074920"/>
                </a:cubicBezTo>
                <a:cubicBezTo>
                  <a:pt x="4100877" y="5061122"/>
                  <a:pt x="4112107" y="5041155"/>
                  <a:pt x="4130040" y="5029200"/>
                </a:cubicBezTo>
                <a:cubicBezTo>
                  <a:pt x="4143406" y="5020289"/>
                  <a:pt x="4161392" y="5021144"/>
                  <a:pt x="4175760" y="5013960"/>
                </a:cubicBezTo>
                <a:cubicBezTo>
                  <a:pt x="4192143" y="5005769"/>
                  <a:pt x="4204645" y="4990695"/>
                  <a:pt x="4221480" y="4983480"/>
                </a:cubicBezTo>
                <a:cubicBezTo>
                  <a:pt x="4257985" y="4967835"/>
                  <a:pt x="4363410" y="4956955"/>
                  <a:pt x="4389120" y="4953000"/>
                </a:cubicBezTo>
                <a:cubicBezTo>
                  <a:pt x="4419661" y="4948301"/>
                  <a:pt x="4450080" y="4942840"/>
                  <a:pt x="4480560" y="4937760"/>
                </a:cubicBezTo>
                <a:cubicBezTo>
                  <a:pt x="4556760" y="4942840"/>
                  <a:pt x="4633258" y="4944566"/>
                  <a:pt x="4709160" y="4953000"/>
                </a:cubicBezTo>
                <a:cubicBezTo>
                  <a:pt x="4725126" y="4954774"/>
                  <a:pt x="4740837" y="4960438"/>
                  <a:pt x="4754880" y="4968240"/>
                </a:cubicBezTo>
                <a:cubicBezTo>
                  <a:pt x="4786902" y="4986030"/>
                  <a:pt x="4811567" y="5017616"/>
                  <a:pt x="4846320" y="5029200"/>
                </a:cubicBezTo>
                <a:lnTo>
                  <a:pt x="4937760" y="5059680"/>
                </a:lnTo>
                <a:cubicBezTo>
                  <a:pt x="5044440" y="5054600"/>
                  <a:pt x="5155626" y="5075536"/>
                  <a:pt x="5257800" y="5044440"/>
                </a:cubicBezTo>
                <a:lnTo>
                  <a:pt x="5303520" y="4907280"/>
                </a:lnTo>
                <a:lnTo>
                  <a:pt x="5334000" y="4815840"/>
                </a:lnTo>
                <a:cubicBezTo>
                  <a:pt x="5339080" y="4800600"/>
                  <a:pt x="5340329" y="4783486"/>
                  <a:pt x="5349240" y="4770120"/>
                </a:cubicBezTo>
                <a:cubicBezTo>
                  <a:pt x="5359400" y="4754880"/>
                  <a:pt x="5371529" y="4740783"/>
                  <a:pt x="5379720" y="4724400"/>
                </a:cubicBezTo>
                <a:cubicBezTo>
                  <a:pt x="5386904" y="4710032"/>
                  <a:pt x="5384925" y="4691224"/>
                  <a:pt x="5394960" y="4678680"/>
                </a:cubicBezTo>
                <a:cubicBezTo>
                  <a:pt x="5414823" y="4653852"/>
                  <a:pt x="5496290" y="4623897"/>
                  <a:pt x="5516880" y="4617720"/>
                </a:cubicBezTo>
                <a:cubicBezTo>
                  <a:pt x="5541691" y="4610277"/>
                  <a:pt x="5567950" y="4608762"/>
                  <a:pt x="5593080" y="4602480"/>
                </a:cubicBezTo>
                <a:cubicBezTo>
                  <a:pt x="5608665" y="4598584"/>
                  <a:pt x="5622995" y="4590114"/>
                  <a:pt x="5638800" y="4587240"/>
                </a:cubicBezTo>
                <a:cubicBezTo>
                  <a:pt x="5682581" y="4579280"/>
                  <a:pt x="5859048" y="4561938"/>
                  <a:pt x="5897880" y="4556760"/>
                </a:cubicBezTo>
                <a:cubicBezTo>
                  <a:pt x="5929807" y="4552503"/>
                  <a:pt x="5999182" y="4544209"/>
                  <a:pt x="6035040" y="4526280"/>
                </a:cubicBezTo>
                <a:cubicBezTo>
                  <a:pt x="6091797" y="4497901"/>
                  <a:pt x="6075923" y="4492211"/>
                  <a:pt x="6126480" y="4450080"/>
                </a:cubicBezTo>
                <a:cubicBezTo>
                  <a:pt x="6140551" y="4438354"/>
                  <a:pt x="6157295" y="4430246"/>
                  <a:pt x="6172200" y="4419600"/>
                </a:cubicBezTo>
                <a:cubicBezTo>
                  <a:pt x="6330165" y="4306768"/>
                  <a:pt x="6114388" y="4453061"/>
                  <a:pt x="6324600" y="4312920"/>
                </a:cubicBezTo>
                <a:cubicBezTo>
                  <a:pt x="6339840" y="4302760"/>
                  <a:pt x="6357368" y="4295392"/>
                  <a:pt x="6370320" y="4282440"/>
                </a:cubicBezTo>
                <a:cubicBezTo>
                  <a:pt x="6385560" y="4267200"/>
                  <a:pt x="6399027" y="4249952"/>
                  <a:pt x="6416040" y="4236720"/>
                </a:cubicBezTo>
                <a:cubicBezTo>
                  <a:pt x="6444956" y="4214230"/>
                  <a:pt x="6507480" y="4175760"/>
                  <a:pt x="6507480" y="4175760"/>
                </a:cubicBezTo>
                <a:cubicBezTo>
                  <a:pt x="6573520" y="4180840"/>
                  <a:pt x="6641166" y="4175659"/>
                  <a:pt x="6705600" y="4191000"/>
                </a:cubicBezTo>
                <a:cubicBezTo>
                  <a:pt x="6793142" y="4211843"/>
                  <a:pt x="6828242" y="4263372"/>
                  <a:pt x="6903720" y="4297680"/>
                </a:cubicBezTo>
                <a:cubicBezTo>
                  <a:pt x="6932969" y="4310975"/>
                  <a:pt x="6964680" y="4318000"/>
                  <a:pt x="6995160" y="4328160"/>
                </a:cubicBezTo>
                <a:cubicBezTo>
                  <a:pt x="7010400" y="4333240"/>
                  <a:pt x="7027514" y="4334489"/>
                  <a:pt x="7040880" y="4343400"/>
                </a:cubicBezTo>
                <a:lnTo>
                  <a:pt x="7086600" y="4373880"/>
                </a:lnTo>
                <a:cubicBezTo>
                  <a:pt x="7096760" y="4389120"/>
                  <a:pt x="7109641" y="4402862"/>
                  <a:pt x="7117080" y="4419600"/>
                </a:cubicBezTo>
                <a:cubicBezTo>
                  <a:pt x="7130129" y="4448960"/>
                  <a:pt x="7147560" y="4511040"/>
                  <a:pt x="7147560" y="4511040"/>
                </a:cubicBezTo>
                <a:cubicBezTo>
                  <a:pt x="7159894" y="4597377"/>
                  <a:pt x="7157510" y="4606824"/>
                  <a:pt x="7178040" y="4678680"/>
                </a:cubicBezTo>
                <a:cubicBezTo>
                  <a:pt x="7187956" y="4713386"/>
                  <a:pt x="7197043" y="4743403"/>
                  <a:pt x="7223760" y="4770120"/>
                </a:cubicBezTo>
                <a:cubicBezTo>
                  <a:pt x="7236712" y="4783072"/>
                  <a:pt x="7253097" y="4792409"/>
                  <a:pt x="7269480" y="4800600"/>
                </a:cubicBezTo>
                <a:cubicBezTo>
                  <a:pt x="7287957" y="4809838"/>
                  <a:pt x="7362382" y="4838406"/>
                  <a:pt x="7391400" y="4846320"/>
                </a:cubicBezTo>
                <a:cubicBezTo>
                  <a:pt x="7431815" y="4857342"/>
                  <a:pt x="7513320" y="4876800"/>
                  <a:pt x="7513320" y="4876800"/>
                </a:cubicBezTo>
                <a:cubicBezTo>
                  <a:pt x="7829669" y="4854204"/>
                  <a:pt x="7684539" y="4930602"/>
                  <a:pt x="7741920" y="4815840"/>
                </a:cubicBezTo>
                <a:cubicBezTo>
                  <a:pt x="7750111" y="4799457"/>
                  <a:pt x="7762240" y="4785360"/>
                  <a:pt x="7772400" y="4770120"/>
                </a:cubicBezTo>
                <a:cubicBezTo>
                  <a:pt x="7777480" y="4744720"/>
                  <a:pt x="7782021" y="4719206"/>
                  <a:pt x="7787640" y="4693920"/>
                </a:cubicBezTo>
                <a:cubicBezTo>
                  <a:pt x="7792184" y="4673473"/>
                  <a:pt x="7799020" y="4653547"/>
                  <a:pt x="7802880" y="4632960"/>
                </a:cubicBezTo>
                <a:cubicBezTo>
                  <a:pt x="7814269" y="4572218"/>
                  <a:pt x="7833360" y="4450080"/>
                  <a:pt x="7833360" y="4450080"/>
                </a:cubicBezTo>
                <a:cubicBezTo>
                  <a:pt x="7828280" y="4333240"/>
                  <a:pt x="7827090" y="4216166"/>
                  <a:pt x="7818120" y="4099560"/>
                </a:cubicBezTo>
                <a:cubicBezTo>
                  <a:pt x="7816888" y="4083543"/>
                  <a:pt x="7807293" y="4069286"/>
                  <a:pt x="7802880" y="4053840"/>
                </a:cubicBezTo>
                <a:cubicBezTo>
                  <a:pt x="7797126" y="4033701"/>
                  <a:pt x="7793659" y="4012942"/>
                  <a:pt x="7787640" y="3992880"/>
                </a:cubicBezTo>
                <a:cubicBezTo>
                  <a:pt x="7778408" y="3962106"/>
                  <a:pt x="7774982" y="3928173"/>
                  <a:pt x="7757160" y="3901440"/>
                </a:cubicBezTo>
                <a:cubicBezTo>
                  <a:pt x="7736840" y="3870960"/>
                  <a:pt x="7726680" y="3830320"/>
                  <a:pt x="7696200" y="3810000"/>
                </a:cubicBezTo>
                <a:cubicBezTo>
                  <a:pt x="7651245" y="3780030"/>
                  <a:pt x="7641430" y="3777804"/>
                  <a:pt x="7604760" y="3733800"/>
                </a:cubicBezTo>
                <a:cubicBezTo>
                  <a:pt x="7541260" y="3657600"/>
                  <a:pt x="7612380" y="3713480"/>
                  <a:pt x="7528560" y="3657600"/>
                </a:cubicBezTo>
                <a:cubicBezTo>
                  <a:pt x="7485035" y="3527026"/>
                  <a:pt x="7479328" y="3549331"/>
                  <a:pt x="7513320" y="3368040"/>
                </a:cubicBezTo>
                <a:cubicBezTo>
                  <a:pt x="7516695" y="3350038"/>
                  <a:pt x="7530016" y="3334381"/>
                  <a:pt x="7543800" y="3322320"/>
                </a:cubicBezTo>
                <a:cubicBezTo>
                  <a:pt x="7571369" y="3298197"/>
                  <a:pt x="7604760" y="3281680"/>
                  <a:pt x="7635240" y="3261360"/>
                </a:cubicBezTo>
                <a:cubicBezTo>
                  <a:pt x="7668685" y="3239063"/>
                  <a:pt x="7703249" y="3213290"/>
                  <a:pt x="7741920" y="3200400"/>
                </a:cubicBezTo>
                <a:cubicBezTo>
                  <a:pt x="7844614" y="3166169"/>
                  <a:pt x="7794420" y="3209171"/>
                  <a:pt x="7894320" y="3154680"/>
                </a:cubicBezTo>
                <a:cubicBezTo>
                  <a:pt x="7926479" y="3137138"/>
                  <a:pt x="7955280" y="3114040"/>
                  <a:pt x="7985760" y="3093720"/>
                </a:cubicBezTo>
                <a:lnTo>
                  <a:pt x="8031480" y="3063240"/>
                </a:lnTo>
                <a:cubicBezTo>
                  <a:pt x="8036560" y="3048000"/>
                  <a:pt x="8038918" y="3031563"/>
                  <a:pt x="8046720" y="3017520"/>
                </a:cubicBezTo>
                <a:cubicBezTo>
                  <a:pt x="8064510" y="2985498"/>
                  <a:pt x="8107680" y="2926080"/>
                  <a:pt x="8107680" y="2926080"/>
                </a:cubicBezTo>
                <a:cubicBezTo>
                  <a:pt x="8147994" y="2764823"/>
                  <a:pt x="8093259" y="2954716"/>
                  <a:pt x="8153400" y="2819400"/>
                </a:cubicBezTo>
                <a:cubicBezTo>
                  <a:pt x="8166449" y="2790040"/>
                  <a:pt x="8173720" y="2758440"/>
                  <a:pt x="8183880" y="2727960"/>
                </a:cubicBezTo>
                <a:lnTo>
                  <a:pt x="8244840" y="2545080"/>
                </a:lnTo>
                <a:lnTo>
                  <a:pt x="8290560" y="2407920"/>
                </a:lnTo>
                <a:cubicBezTo>
                  <a:pt x="8295640" y="2392680"/>
                  <a:pt x="8301904" y="2377785"/>
                  <a:pt x="8305800" y="2362200"/>
                </a:cubicBezTo>
                <a:cubicBezTo>
                  <a:pt x="8310683" y="2342668"/>
                  <a:pt x="8325348" y="2277384"/>
                  <a:pt x="8336280" y="2255520"/>
                </a:cubicBezTo>
                <a:cubicBezTo>
                  <a:pt x="8344471" y="2239137"/>
                  <a:pt x="8356600" y="2225040"/>
                  <a:pt x="8366760" y="2209800"/>
                </a:cubicBezTo>
                <a:cubicBezTo>
                  <a:pt x="8403927" y="2061132"/>
                  <a:pt x="8358545" y="2246770"/>
                  <a:pt x="8397240" y="2072640"/>
                </a:cubicBezTo>
                <a:cubicBezTo>
                  <a:pt x="8401784" y="2052193"/>
                  <a:pt x="8408733" y="2032288"/>
                  <a:pt x="8412480" y="2011680"/>
                </a:cubicBezTo>
                <a:cubicBezTo>
                  <a:pt x="8441758" y="1850651"/>
                  <a:pt x="8413498" y="1960870"/>
                  <a:pt x="8442960" y="1813560"/>
                </a:cubicBezTo>
                <a:cubicBezTo>
                  <a:pt x="8447068" y="1793021"/>
                  <a:pt x="8454453" y="1773208"/>
                  <a:pt x="8458200" y="1752600"/>
                </a:cubicBezTo>
                <a:cubicBezTo>
                  <a:pt x="8467777" y="1699929"/>
                  <a:pt x="8482046" y="1573756"/>
                  <a:pt x="8488680" y="1524000"/>
                </a:cubicBezTo>
                <a:cubicBezTo>
                  <a:pt x="8503803" y="1410581"/>
                  <a:pt x="8499602" y="1438912"/>
                  <a:pt x="8519160" y="1341120"/>
                </a:cubicBezTo>
                <a:cubicBezTo>
                  <a:pt x="8514080" y="1239520"/>
                  <a:pt x="8512368" y="1137696"/>
                  <a:pt x="8503920" y="1036320"/>
                </a:cubicBezTo>
                <a:cubicBezTo>
                  <a:pt x="8500896" y="1000037"/>
                  <a:pt x="8464611" y="909566"/>
                  <a:pt x="8458200" y="883920"/>
                </a:cubicBezTo>
                <a:cubicBezTo>
                  <a:pt x="8450466" y="852986"/>
                  <a:pt x="8440838" y="807849"/>
                  <a:pt x="8427720" y="777240"/>
                </a:cubicBezTo>
                <a:cubicBezTo>
                  <a:pt x="8347565" y="590212"/>
                  <a:pt x="8443287" y="823614"/>
                  <a:pt x="8366760" y="670560"/>
                </a:cubicBezTo>
                <a:cubicBezTo>
                  <a:pt x="8359576" y="656192"/>
                  <a:pt x="8358704" y="639208"/>
                  <a:pt x="8351520" y="624840"/>
                </a:cubicBezTo>
                <a:cubicBezTo>
                  <a:pt x="8343329" y="608457"/>
                  <a:pt x="8329231" y="595503"/>
                  <a:pt x="8321040" y="579120"/>
                </a:cubicBezTo>
                <a:cubicBezTo>
                  <a:pt x="8313856" y="564752"/>
                  <a:pt x="8312984" y="547768"/>
                  <a:pt x="8305800" y="533400"/>
                </a:cubicBezTo>
                <a:cubicBezTo>
                  <a:pt x="8297609" y="517017"/>
                  <a:pt x="8283511" y="504063"/>
                  <a:pt x="8275320" y="487680"/>
                </a:cubicBezTo>
                <a:cubicBezTo>
                  <a:pt x="8268136" y="473312"/>
                  <a:pt x="8267264" y="456328"/>
                  <a:pt x="8260080" y="441960"/>
                </a:cubicBezTo>
                <a:cubicBezTo>
                  <a:pt x="8251889" y="425577"/>
                  <a:pt x="8237791" y="412623"/>
                  <a:pt x="8229600" y="396240"/>
                </a:cubicBezTo>
                <a:cubicBezTo>
                  <a:pt x="8222416" y="381872"/>
                  <a:pt x="8221544" y="364888"/>
                  <a:pt x="8214360" y="350520"/>
                </a:cubicBezTo>
                <a:cubicBezTo>
                  <a:pt x="8187165" y="296130"/>
                  <a:pt x="8132830" y="253750"/>
                  <a:pt x="8092440" y="213360"/>
                </a:cubicBezTo>
                <a:lnTo>
                  <a:pt x="8046720" y="167640"/>
                </a:lnTo>
                <a:cubicBezTo>
                  <a:pt x="8018009" y="138929"/>
                  <a:pt x="7993472" y="108414"/>
                  <a:pt x="7955280" y="91440"/>
                </a:cubicBezTo>
                <a:cubicBezTo>
                  <a:pt x="7925920" y="78391"/>
                  <a:pt x="7894320" y="71120"/>
                  <a:pt x="7863840" y="60960"/>
                </a:cubicBezTo>
                <a:lnTo>
                  <a:pt x="7818120" y="45720"/>
                </a:lnTo>
                <a:cubicBezTo>
                  <a:pt x="7726680" y="50800"/>
                  <a:pt x="7634461" y="48008"/>
                  <a:pt x="7543800" y="60960"/>
                </a:cubicBezTo>
                <a:cubicBezTo>
                  <a:pt x="7501512" y="67001"/>
                  <a:pt x="7489568" y="110799"/>
                  <a:pt x="7467600" y="137160"/>
                </a:cubicBezTo>
                <a:cubicBezTo>
                  <a:pt x="7348228" y="280406"/>
                  <a:pt x="7514992" y="43211"/>
                  <a:pt x="7360920" y="274320"/>
                </a:cubicBezTo>
                <a:lnTo>
                  <a:pt x="7269480" y="411480"/>
                </a:lnTo>
                <a:cubicBezTo>
                  <a:pt x="7259320" y="426720"/>
                  <a:pt x="7244792" y="439824"/>
                  <a:pt x="7239000" y="457200"/>
                </a:cubicBezTo>
                <a:cubicBezTo>
                  <a:pt x="7200694" y="572118"/>
                  <a:pt x="7252366" y="430467"/>
                  <a:pt x="7193280" y="548640"/>
                </a:cubicBezTo>
                <a:cubicBezTo>
                  <a:pt x="7186096" y="563008"/>
                  <a:pt x="7185842" y="580317"/>
                  <a:pt x="7178040" y="594360"/>
                </a:cubicBezTo>
                <a:cubicBezTo>
                  <a:pt x="7160250" y="626382"/>
                  <a:pt x="7137400" y="655320"/>
                  <a:pt x="7117080" y="685800"/>
                </a:cubicBezTo>
                <a:cubicBezTo>
                  <a:pt x="7106920" y="701040"/>
                  <a:pt x="7092392" y="714144"/>
                  <a:pt x="7086600" y="731520"/>
                </a:cubicBezTo>
                <a:lnTo>
                  <a:pt x="7056120" y="822960"/>
                </a:lnTo>
                <a:cubicBezTo>
                  <a:pt x="7017814" y="937878"/>
                  <a:pt x="7069486" y="796227"/>
                  <a:pt x="7010400" y="914400"/>
                </a:cubicBezTo>
                <a:cubicBezTo>
                  <a:pt x="6980138" y="974925"/>
                  <a:pt x="7014595" y="949685"/>
                  <a:pt x="6964680" y="1005840"/>
                </a:cubicBezTo>
                <a:cubicBezTo>
                  <a:pt x="6936042" y="1038057"/>
                  <a:pt x="6914133" y="1083649"/>
                  <a:pt x="6873240" y="1097280"/>
                </a:cubicBezTo>
                <a:lnTo>
                  <a:pt x="6781800" y="1127760"/>
                </a:lnTo>
                <a:cubicBezTo>
                  <a:pt x="6763459" y="1126093"/>
                  <a:pt x="6620067" y="1125961"/>
                  <a:pt x="6568440" y="1097280"/>
                </a:cubicBezTo>
                <a:cubicBezTo>
                  <a:pt x="6536418" y="1079490"/>
                  <a:pt x="6507480" y="1056640"/>
                  <a:pt x="6477000" y="1036320"/>
                </a:cubicBezTo>
                <a:cubicBezTo>
                  <a:pt x="6461760" y="1026160"/>
                  <a:pt x="6444232" y="1018792"/>
                  <a:pt x="6431280" y="1005840"/>
                </a:cubicBezTo>
                <a:cubicBezTo>
                  <a:pt x="6400800" y="975360"/>
                  <a:pt x="6363750" y="950266"/>
                  <a:pt x="6339840" y="914400"/>
                </a:cubicBezTo>
                <a:cubicBezTo>
                  <a:pt x="6230620" y="750570"/>
                  <a:pt x="6328410" y="871855"/>
                  <a:pt x="6233160" y="792480"/>
                </a:cubicBezTo>
                <a:cubicBezTo>
                  <a:pt x="6216603" y="778682"/>
                  <a:pt x="6203997" y="760558"/>
                  <a:pt x="6187440" y="746760"/>
                </a:cubicBezTo>
                <a:cubicBezTo>
                  <a:pt x="6148049" y="713934"/>
                  <a:pt x="6141822" y="716314"/>
                  <a:pt x="6096000" y="701040"/>
                </a:cubicBezTo>
                <a:cubicBezTo>
                  <a:pt x="6024377" y="629417"/>
                  <a:pt x="6068213" y="667275"/>
                  <a:pt x="5958840" y="594360"/>
                </a:cubicBezTo>
                <a:cubicBezTo>
                  <a:pt x="5943600" y="584200"/>
                  <a:pt x="5930496" y="569672"/>
                  <a:pt x="5913120" y="563880"/>
                </a:cubicBezTo>
                <a:cubicBezTo>
                  <a:pt x="5897880" y="558800"/>
                  <a:pt x="5881768" y="555824"/>
                  <a:pt x="5867400" y="548640"/>
                </a:cubicBezTo>
                <a:cubicBezTo>
                  <a:pt x="5851017" y="540449"/>
                  <a:pt x="5838418" y="525599"/>
                  <a:pt x="5821680" y="518160"/>
                </a:cubicBezTo>
                <a:cubicBezTo>
                  <a:pt x="5773720" y="496845"/>
                  <a:pt x="5706878" y="479988"/>
                  <a:pt x="5654040" y="472440"/>
                </a:cubicBezTo>
                <a:cubicBezTo>
                  <a:pt x="5608501" y="465934"/>
                  <a:pt x="5562866" y="458394"/>
                  <a:pt x="5516880" y="457200"/>
                </a:cubicBezTo>
                <a:cubicBezTo>
                  <a:pt x="5171519" y="448230"/>
                  <a:pt x="4826000" y="447040"/>
                  <a:pt x="4480560" y="441960"/>
                </a:cubicBezTo>
                <a:cubicBezTo>
                  <a:pt x="4193392" y="394099"/>
                  <a:pt x="4643660" y="467437"/>
                  <a:pt x="4251960" y="411480"/>
                </a:cubicBezTo>
                <a:cubicBezTo>
                  <a:pt x="4067530" y="385133"/>
                  <a:pt x="4257686" y="409366"/>
                  <a:pt x="4130040" y="381000"/>
                </a:cubicBezTo>
                <a:cubicBezTo>
                  <a:pt x="4085472" y="371096"/>
                  <a:pt x="3953590" y="353596"/>
                  <a:pt x="3916680" y="350520"/>
                </a:cubicBezTo>
                <a:cubicBezTo>
                  <a:pt x="3835523" y="343757"/>
                  <a:pt x="3754019" y="341774"/>
                  <a:pt x="3672840" y="335280"/>
                </a:cubicBezTo>
                <a:cubicBezTo>
                  <a:pt x="3626985" y="331612"/>
                  <a:pt x="3581564" y="323317"/>
                  <a:pt x="3535680" y="320040"/>
                </a:cubicBezTo>
                <a:cubicBezTo>
                  <a:pt x="3439272" y="313154"/>
                  <a:pt x="3342640" y="309880"/>
                  <a:pt x="3246120" y="304800"/>
                </a:cubicBezTo>
                <a:cubicBezTo>
                  <a:pt x="3159762" y="283211"/>
                  <a:pt x="3127749" y="273153"/>
                  <a:pt x="3048000" y="259080"/>
                </a:cubicBezTo>
                <a:cubicBezTo>
                  <a:pt x="2987140" y="248340"/>
                  <a:pt x="2926879" y="230887"/>
                  <a:pt x="2865120" y="228600"/>
                </a:cubicBezTo>
                <a:lnTo>
                  <a:pt x="2453640" y="213360"/>
                </a:lnTo>
                <a:cubicBezTo>
                  <a:pt x="2385141" y="216474"/>
                  <a:pt x="2146501" y="213945"/>
                  <a:pt x="2026920" y="243840"/>
                </a:cubicBezTo>
                <a:cubicBezTo>
                  <a:pt x="1869649" y="283158"/>
                  <a:pt x="1989836" y="254762"/>
                  <a:pt x="1889760" y="304800"/>
                </a:cubicBezTo>
                <a:cubicBezTo>
                  <a:pt x="1875392" y="311984"/>
                  <a:pt x="1844040" y="342900"/>
                  <a:pt x="1828800" y="335280"/>
                </a:cubicBezTo>
                <a:close/>
              </a:path>
            </a:pathLst>
          </a:custGeom>
          <a:noFill/>
          <a:ln>
            <a:solidFill>
              <a:srgbClr val="FFFF00"/>
            </a:solidFill>
          </a:ln>
          <a:effectLst>
            <a:glow rad="101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9123" y="4953000"/>
            <a:ext cx="1898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2000 Election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2339" y="134034"/>
            <a:ext cx="57193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Popular Vote (total US votes)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334000"/>
            <a:ext cx="2832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Al Gore – 50,999,897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710535"/>
            <a:ext cx="349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George Bush – 50,456,002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123" y="5334000"/>
            <a:ext cx="2825848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301037" y="602998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</a:rPr>
              <a:t>48.4%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2637" y="6019800"/>
            <a:ext cx="10903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47.9%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0338" y="594360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&gt;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8" name="&quot;No&quot; Symbol 7"/>
          <p:cNvSpPr/>
          <p:nvPr/>
        </p:nvSpPr>
        <p:spPr>
          <a:xfrm>
            <a:off x="838200" y="685800"/>
            <a:ext cx="7772400" cy="5867400"/>
          </a:xfrm>
          <a:prstGeom prst="noSmoking">
            <a:avLst>
              <a:gd name="adj" fmla="val 51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5" grpId="0"/>
      <p:bldP spid="6" grpId="0"/>
      <p:bldP spid="4" grpId="0" animBg="1"/>
      <p:bldP spid="7" grpId="0"/>
      <p:bldP spid="9" grpId="0"/>
      <p:bldP spid="10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Freeform 4"/>
          <p:cNvSpPr/>
          <p:nvPr/>
        </p:nvSpPr>
        <p:spPr>
          <a:xfrm>
            <a:off x="2616303" y="3683199"/>
            <a:ext cx="1955697" cy="2108001"/>
          </a:xfrm>
          <a:custGeom>
            <a:avLst/>
            <a:gdLst>
              <a:gd name="connsiteX0" fmla="*/ 43770 w 1955697"/>
              <a:gd name="connsiteY0" fmla="*/ 803563 h 2108001"/>
              <a:gd name="connsiteX1" fmla="*/ 500970 w 1955697"/>
              <a:gd name="connsiteY1" fmla="*/ 817418 h 2108001"/>
              <a:gd name="connsiteX2" fmla="*/ 570243 w 1955697"/>
              <a:gd name="connsiteY2" fmla="*/ 789709 h 2108001"/>
              <a:gd name="connsiteX3" fmla="*/ 584097 w 1955697"/>
              <a:gd name="connsiteY3" fmla="*/ 69272 h 2108001"/>
              <a:gd name="connsiteX4" fmla="*/ 639516 w 1955697"/>
              <a:gd name="connsiteY4" fmla="*/ 0 h 2108001"/>
              <a:gd name="connsiteX5" fmla="*/ 1041297 w 1955697"/>
              <a:gd name="connsiteY5" fmla="*/ 13854 h 2108001"/>
              <a:gd name="connsiteX6" fmla="*/ 1055152 w 1955697"/>
              <a:gd name="connsiteY6" fmla="*/ 55418 h 2108001"/>
              <a:gd name="connsiteX7" fmla="*/ 1069007 w 1955697"/>
              <a:gd name="connsiteY7" fmla="*/ 401781 h 2108001"/>
              <a:gd name="connsiteX8" fmla="*/ 1096716 w 1955697"/>
              <a:gd name="connsiteY8" fmla="*/ 429491 h 2108001"/>
              <a:gd name="connsiteX9" fmla="*/ 1207552 w 1955697"/>
              <a:gd name="connsiteY9" fmla="*/ 457200 h 2108001"/>
              <a:gd name="connsiteX10" fmla="*/ 1290679 w 1955697"/>
              <a:gd name="connsiteY10" fmla="*/ 484909 h 2108001"/>
              <a:gd name="connsiteX11" fmla="*/ 1346097 w 1955697"/>
              <a:gd name="connsiteY11" fmla="*/ 498763 h 2108001"/>
              <a:gd name="connsiteX12" fmla="*/ 1429225 w 1955697"/>
              <a:gd name="connsiteY12" fmla="*/ 526472 h 2108001"/>
              <a:gd name="connsiteX13" fmla="*/ 1470788 w 1955697"/>
              <a:gd name="connsiteY13" fmla="*/ 540327 h 2108001"/>
              <a:gd name="connsiteX14" fmla="*/ 1789443 w 1955697"/>
              <a:gd name="connsiteY14" fmla="*/ 554181 h 2108001"/>
              <a:gd name="connsiteX15" fmla="*/ 1831007 w 1955697"/>
              <a:gd name="connsiteY15" fmla="*/ 568036 h 2108001"/>
              <a:gd name="connsiteX16" fmla="*/ 1886425 w 1955697"/>
              <a:gd name="connsiteY16" fmla="*/ 692727 h 2108001"/>
              <a:gd name="connsiteX17" fmla="*/ 1927988 w 1955697"/>
              <a:gd name="connsiteY17" fmla="*/ 775854 h 2108001"/>
              <a:gd name="connsiteX18" fmla="*/ 1941843 w 1955697"/>
              <a:gd name="connsiteY18" fmla="*/ 983672 h 2108001"/>
              <a:gd name="connsiteX19" fmla="*/ 1955697 w 1955697"/>
              <a:gd name="connsiteY19" fmla="*/ 1094509 h 2108001"/>
              <a:gd name="connsiteX20" fmla="*/ 1941843 w 1955697"/>
              <a:gd name="connsiteY20" fmla="*/ 1288472 h 2108001"/>
              <a:gd name="connsiteX21" fmla="*/ 1927988 w 1955697"/>
              <a:gd name="connsiteY21" fmla="*/ 1330036 h 2108001"/>
              <a:gd name="connsiteX22" fmla="*/ 1886425 w 1955697"/>
              <a:gd name="connsiteY22" fmla="*/ 1343891 h 2108001"/>
              <a:gd name="connsiteX23" fmla="*/ 1761734 w 1955697"/>
              <a:gd name="connsiteY23" fmla="*/ 1413163 h 2108001"/>
              <a:gd name="connsiteX24" fmla="*/ 1720170 w 1955697"/>
              <a:gd name="connsiteY24" fmla="*/ 1440872 h 2108001"/>
              <a:gd name="connsiteX25" fmla="*/ 1650897 w 1955697"/>
              <a:gd name="connsiteY25" fmla="*/ 1510145 h 2108001"/>
              <a:gd name="connsiteX26" fmla="*/ 1567770 w 1955697"/>
              <a:gd name="connsiteY26" fmla="*/ 1565563 h 2108001"/>
              <a:gd name="connsiteX27" fmla="*/ 1512352 w 1955697"/>
              <a:gd name="connsiteY27" fmla="*/ 1634836 h 2108001"/>
              <a:gd name="connsiteX28" fmla="*/ 1456934 w 1955697"/>
              <a:gd name="connsiteY28" fmla="*/ 1704109 h 2108001"/>
              <a:gd name="connsiteX29" fmla="*/ 1429225 w 1955697"/>
              <a:gd name="connsiteY29" fmla="*/ 1745672 h 2108001"/>
              <a:gd name="connsiteX30" fmla="*/ 1401516 w 1955697"/>
              <a:gd name="connsiteY30" fmla="*/ 1870363 h 2108001"/>
              <a:gd name="connsiteX31" fmla="*/ 1387661 w 1955697"/>
              <a:gd name="connsiteY31" fmla="*/ 1911927 h 2108001"/>
              <a:gd name="connsiteX32" fmla="*/ 1373807 w 1955697"/>
              <a:gd name="connsiteY32" fmla="*/ 2064327 h 2108001"/>
              <a:gd name="connsiteX33" fmla="*/ 1359952 w 1955697"/>
              <a:gd name="connsiteY33" fmla="*/ 2105891 h 2108001"/>
              <a:gd name="connsiteX34" fmla="*/ 1276825 w 1955697"/>
              <a:gd name="connsiteY34" fmla="*/ 2092036 h 2108001"/>
              <a:gd name="connsiteX35" fmla="*/ 1152134 w 1955697"/>
              <a:gd name="connsiteY35" fmla="*/ 2022763 h 2108001"/>
              <a:gd name="connsiteX36" fmla="*/ 1110570 w 1955697"/>
              <a:gd name="connsiteY36" fmla="*/ 1995054 h 2108001"/>
              <a:gd name="connsiteX37" fmla="*/ 1082861 w 1955697"/>
              <a:gd name="connsiteY37" fmla="*/ 1953491 h 2108001"/>
              <a:gd name="connsiteX38" fmla="*/ 1055152 w 1955697"/>
              <a:gd name="connsiteY38" fmla="*/ 1925781 h 2108001"/>
              <a:gd name="connsiteX39" fmla="*/ 1027443 w 1955697"/>
              <a:gd name="connsiteY39" fmla="*/ 1828800 h 2108001"/>
              <a:gd name="connsiteX40" fmla="*/ 972025 w 1955697"/>
              <a:gd name="connsiteY40" fmla="*/ 1704109 h 2108001"/>
              <a:gd name="connsiteX41" fmla="*/ 930461 w 1955697"/>
              <a:gd name="connsiteY41" fmla="*/ 1676400 h 2108001"/>
              <a:gd name="connsiteX42" fmla="*/ 875043 w 1955697"/>
              <a:gd name="connsiteY42" fmla="*/ 1593272 h 2108001"/>
              <a:gd name="connsiteX43" fmla="*/ 833479 w 1955697"/>
              <a:gd name="connsiteY43" fmla="*/ 1510145 h 2108001"/>
              <a:gd name="connsiteX44" fmla="*/ 791916 w 1955697"/>
              <a:gd name="connsiteY44" fmla="*/ 1468581 h 2108001"/>
              <a:gd name="connsiteX45" fmla="*/ 764207 w 1955697"/>
              <a:gd name="connsiteY45" fmla="*/ 1427018 h 2108001"/>
              <a:gd name="connsiteX46" fmla="*/ 736497 w 1955697"/>
              <a:gd name="connsiteY46" fmla="*/ 1399309 h 2108001"/>
              <a:gd name="connsiteX47" fmla="*/ 708788 w 1955697"/>
              <a:gd name="connsiteY47" fmla="*/ 1357745 h 2108001"/>
              <a:gd name="connsiteX48" fmla="*/ 667225 w 1955697"/>
              <a:gd name="connsiteY48" fmla="*/ 1343891 h 2108001"/>
              <a:gd name="connsiteX49" fmla="*/ 556388 w 1955697"/>
              <a:gd name="connsiteY49" fmla="*/ 1399309 h 2108001"/>
              <a:gd name="connsiteX50" fmla="*/ 570243 w 1955697"/>
              <a:gd name="connsiteY50" fmla="*/ 1454727 h 2108001"/>
              <a:gd name="connsiteX51" fmla="*/ 459407 w 1955697"/>
              <a:gd name="connsiteY51" fmla="*/ 1427018 h 2108001"/>
              <a:gd name="connsiteX52" fmla="*/ 431697 w 1955697"/>
              <a:gd name="connsiteY52" fmla="*/ 1399309 h 2108001"/>
              <a:gd name="connsiteX53" fmla="*/ 390134 w 1955697"/>
              <a:gd name="connsiteY53" fmla="*/ 1371600 h 2108001"/>
              <a:gd name="connsiteX54" fmla="*/ 362425 w 1955697"/>
              <a:gd name="connsiteY54" fmla="*/ 1330036 h 2108001"/>
              <a:gd name="connsiteX55" fmla="*/ 320861 w 1955697"/>
              <a:gd name="connsiteY55" fmla="*/ 1316181 h 2108001"/>
              <a:gd name="connsiteX56" fmla="*/ 279297 w 1955697"/>
              <a:gd name="connsiteY56" fmla="*/ 1288472 h 2108001"/>
              <a:gd name="connsiteX57" fmla="*/ 210025 w 1955697"/>
              <a:gd name="connsiteY57" fmla="*/ 1205345 h 2108001"/>
              <a:gd name="connsiteX58" fmla="*/ 168461 w 1955697"/>
              <a:gd name="connsiteY58" fmla="*/ 1177636 h 2108001"/>
              <a:gd name="connsiteX59" fmla="*/ 140752 w 1955697"/>
              <a:gd name="connsiteY59" fmla="*/ 1136072 h 2108001"/>
              <a:gd name="connsiteX60" fmla="*/ 113043 w 1955697"/>
              <a:gd name="connsiteY60" fmla="*/ 1052945 h 2108001"/>
              <a:gd name="connsiteX61" fmla="*/ 99188 w 1955697"/>
              <a:gd name="connsiteY61" fmla="*/ 1011381 h 2108001"/>
              <a:gd name="connsiteX62" fmla="*/ 85334 w 1955697"/>
              <a:gd name="connsiteY62" fmla="*/ 969818 h 2108001"/>
              <a:gd name="connsiteX63" fmla="*/ 43770 w 1955697"/>
              <a:gd name="connsiteY63" fmla="*/ 955963 h 2108001"/>
              <a:gd name="connsiteX64" fmla="*/ 16061 w 1955697"/>
              <a:gd name="connsiteY64" fmla="*/ 803563 h 2108001"/>
              <a:gd name="connsiteX65" fmla="*/ 43770 w 1955697"/>
              <a:gd name="connsiteY65" fmla="*/ 803563 h 21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5697" h="2108001">
                <a:moveTo>
                  <a:pt x="43770" y="803563"/>
                </a:moveTo>
                <a:cubicBezTo>
                  <a:pt x="124588" y="805872"/>
                  <a:pt x="348735" y="808961"/>
                  <a:pt x="500970" y="817418"/>
                </a:cubicBezTo>
                <a:cubicBezTo>
                  <a:pt x="568573" y="821174"/>
                  <a:pt x="522755" y="860940"/>
                  <a:pt x="570243" y="789709"/>
                </a:cubicBezTo>
                <a:cubicBezTo>
                  <a:pt x="574861" y="549563"/>
                  <a:pt x="575524" y="309309"/>
                  <a:pt x="584097" y="69272"/>
                </a:cubicBezTo>
                <a:cubicBezTo>
                  <a:pt x="586403" y="4716"/>
                  <a:pt x="591463" y="16017"/>
                  <a:pt x="639516" y="0"/>
                </a:cubicBezTo>
                <a:cubicBezTo>
                  <a:pt x="773443" y="4618"/>
                  <a:pt x="908466" y="-3857"/>
                  <a:pt x="1041297" y="13854"/>
                </a:cubicBezTo>
                <a:cubicBezTo>
                  <a:pt x="1055773" y="15784"/>
                  <a:pt x="1054111" y="40851"/>
                  <a:pt x="1055152" y="55418"/>
                </a:cubicBezTo>
                <a:cubicBezTo>
                  <a:pt x="1063385" y="170671"/>
                  <a:pt x="1056247" y="286941"/>
                  <a:pt x="1069007" y="401781"/>
                </a:cubicBezTo>
                <a:cubicBezTo>
                  <a:pt x="1070450" y="414763"/>
                  <a:pt x="1085515" y="422770"/>
                  <a:pt x="1096716" y="429491"/>
                </a:cubicBezTo>
                <a:cubicBezTo>
                  <a:pt x="1120067" y="443502"/>
                  <a:pt x="1189349" y="452235"/>
                  <a:pt x="1207552" y="457200"/>
                </a:cubicBezTo>
                <a:cubicBezTo>
                  <a:pt x="1235731" y="464885"/>
                  <a:pt x="1262343" y="477825"/>
                  <a:pt x="1290679" y="484909"/>
                </a:cubicBezTo>
                <a:cubicBezTo>
                  <a:pt x="1309152" y="489527"/>
                  <a:pt x="1327859" y="493292"/>
                  <a:pt x="1346097" y="498763"/>
                </a:cubicBezTo>
                <a:cubicBezTo>
                  <a:pt x="1374073" y="507156"/>
                  <a:pt x="1401516" y="517235"/>
                  <a:pt x="1429225" y="526472"/>
                </a:cubicBezTo>
                <a:cubicBezTo>
                  <a:pt x="1443079" y="531090"/>
                  <a:pt x="1456198" y="539693"/>
                  <a:pt x="1470788" y="540327"/>
                </a:cubicBezTo>
                <a:lnTo>
                  <a:pt x="1789443" y="554181"/>
                </a:lnTo>
                <a:cubicBezTo>
                  <a:pt x="1803298" y="558799"/>
                  <a:pt x="1819603" y="558913"/>
                  <a:pt x="1831007" y="568036"/>
                </a:cubicBezTo>
                <a:cubicBezTo>
                  <a:pt x="1860946" y="591987"/>
                  <a:pt x="1877958" y="667327"/>
                  <a:pt x="1886425" y="692727"/>
                </a:cubicBezTo>
                <a:cubicBezTo>
                  <a:pt x="1905545" y="750089"/>
                  <a:pt x="1892177" y="722138"/>
                  <a:pt x="1927988" y="775854"/>
                </a:cubicBezTo>
                <a:cubicBezTo>
                  <a:pt x="1932606" y="845127"/>
                  <a:pt x="1935829" y="914507"/>
                  <a:pt x="1941843" y="983672"/>
                </a:cubicBezTo>
                <a:cubicBezTo>
                  <a:pt x="1945068" y="1020765"/>
                  <a:pt x="1955697" y="1057276"/>
                  <a:pt x="1955697" y="1094509"/>
                </a:cubicBezTo>
                <a:cubicBezTo>
                  <a:pt x="1955697" y="1159328"/>
                  <a:pt x="1949417" y="1224097"/>
                  <a:pt x="1941843" y="1288472"/>
                </a:cubicBezTo>
                <a:cubicBezTo>
                  <a:pt x="1940137" y="1302976"/>
                  <a:pt x="1938315" y="1319709"/>
                  <a:pt x="1927988" y="1330036"/>
                </a:cubicBezTo>
                <a:cubicBezTo>
                  <a:pt x="1917662" y="1340363"/>
                  <a:pt x="1899191" y="1336799"/>
                  <a:pt x="1886425" y="1343891"/>
                </a:cubicBezTo>
                <a:cubicBezTo>
                  <a:pt x="1743513" y="1423287"/>
                  <a:pt x="1855779" y="1381816"/>
                  <a:pt x="1761734" y="1413163"/>
                </a:cubicBezTo>
                <a:cubicBezTo>
                  <a:pt x="1747879" y="1422399"/>
                  <a:pt x="1732701" y="1429907"/>
                  <a:pt x="1720170" y="1440872"/>
                </a:cubicBezTo>
                <a:cubicBezTo>
                  <a:pt x="1695594" y="1462376"/>
                  <a:pt x="1678068" y="1492031"/>
                  <a:pt x="1650897" y="1510145"/>
                </a:cubicBezTo>
                <a:lnTo>
                  <a:pt x="1567770" y="1565563"/>
                </a:lnTo>
                <a:cubicBezTo>
                  <a:pt x="1532948" y="1670033"/>
                  <a:pt x="1583971" y="1545314"/>
                  <a:pt x="1512352" y="1634836"/>
                </a:cubicBezTo>
                <a:cubicBezTo>
                  <a:pt x="1435869" y="1730438"/>
                  <a:pt x="1576050" y="1624698"/>
                  <a:pt x="1456934" y="1704109"/>
                </a:cubicBezTo>
                <a:cubicBezTo>
                  <a:pt x="1447698" y="1717963"/>
                  <a:pt x="1436672" y="1730779"/>
                  <a:pt x="1429225" y="1745672"/>
                </a:cubicBezTo>
                <a:cubicBezTo>
                  <a:pt x="1410510" y="1783101"/>
                  <a:pt x="1410031" y="1832045"/>
                  <a:pt x="1401516" y="1870363"/>
                </a:cubicBezTo>
                <a:cubicBezTo>
                  <a:pt x="1398348" y="1884619"/>
                  <a:pt x="1392279" y="1898072"/>
                  <a:pt x="1387661" y="1911927"/>
                </a:cubicBezTo>
                <a:cubicBezTo>
                  <a:pt x="1383043" y="1962727"/>
                  <a:pt x="1381021" y="2013830"/>
                  <a:pt x="1373807" y="2064327"/>
                </a:cubicBezTo>
                <a:cubicBezTo>
                  <a:pt x="1371742" y="2078784"/>
                  <a:pt x="1373994" y="2101879"/>
                  <a:pt x="1359952" y="2105891"/>
                </a:cubicBezTo>
                <a:cubicBezTo>
                  <a:pt x="1332942" y="2113608"/>
                  <a:pt x="1304247" y="2098130"/>
                  <a:pt x="1276825" y="2092036"/>
                </a:cubicBezTo>
                <a:cubicBezTo>
                  <a:pt x="1221958" y="2079843"/>
                  <a:pt x="1205706" y="2058478"/>
                  <a:pt x="1152134" y="2022763"/>
                </a:cubicBezTo>
                <a:lnTo>
                  <a:pt x="1110570" y="1995054"/>
                </a:lnTo>
                <a:cubicBezTo>
                  <a:pt x="1101334" y="1981200"/>
                  <a:pt x="1093263" y="1966493"/>
                  <a:pt x="1082861" y="1953491"/>
                </a:cubicBezTo>
                <a:cubicBezTo>
                  <a:pt x="1074701" y="1943291"/>
                  <a:pt x="1061873" y="1936982"/>
                  <a:pt x="1055152" y="1925781"/>
                </a:cubicBezTo>
                <a:cubicBezTo>
                  <a:pt x="1045837" y="1910256"/>
                  <a:pt x="1031068" y="1840883"/>
                  <a:pt x="1027443" y="1828800"/>
                </a:cubicBezTo>
                <a:cubicBezTo>
                  <a:pt x="1015684" y="1789604"/>
                  <a:pt x="1003841" y="1735925"/>
                  <a:pt x="972025" y="1704109"/>
                </a:cubicBezTo>
                <a:cubicBezTo>
                  <a:pt x="960251" y="1692335"/>
                  <a:pt x="944316" y="1685636"/>
                  <a:pt x="930461" y="1676400"/>
                </a:cubicBezTo>
                <a:cubicBezTo>
                  <a:pt x="911988" y="1648691"/>
                  <a:pt x="885575" y="1624865"/>
                  <a:pt x="875043" y="1593272"/>
                </a:cubicBezTo>
                <a:cubicBezTo>
                  <a:pt x="861157" y="1551616"/>
                  <a:pt x="863320" y="1545955"/>
                  <a:pt x="833479" y="1510145"/>
                </a:cubicBezTo>
                <a:cubicBezTo>
                  <a:pt x="820936" y="1495093"/>
                  <a:pt x="804459" y="1483633"/>
                  <a:pt x="791916" y="1468581"/>
                </a:cubicBezTo>
                <a:cubicBezTo>
                  <a:pt x="781256" y="1455789"/>
                  <a:pt x="774609" y="1440020"/>
                  <a:pt x="764207" y="1427018"/>
                </a:cubicBezTo>
                <a:cubicBezTo>
                  <a:pt x="756047" y="1416818"/>
                  <a:pt x="744657" y="1409509"/>
                  <a:pt x="736497" y="1399309"/>
                </a:cubicBezTo>
                <a:cubicBezTo>
                  <a:pt x="726095" y="1386307"/>
                  <a:pt x="721790" y="1368147"/>
                  <a:pt x="708788" y="1357745"/>
                </a:cubicBezTo>
                <a:cubicBezTo>
                  <a:pt x="697384" y="1348622"/>
                  <a:pt x="681079" y="1348509"/>
                  <a:pt x="667225" y="1343891"/>
                </a:cubicBezTo>
                <a:cubicBezTo>
                  <a:pt x="626457" y="1350685"/>
                  <a:pt x="564835" y="1340178"/>
                  <a:pt x="556388" y="1399309"/>
                </a:cubicBezTo>
                <a:cubicBezTo>
                  <a:pt x="553695" y="1418159"/>
                  <a:pt x="585476" y="1443302"/>
                  <a:pt x="570243" y="1454727"/>
                </a:cubicBezTo>
                <a:cubicBezTo>
                  <a:pt x="559956" y="1462443"/>
                  <a:pt x="477849" y="1433165"/>
                  <a:pt x="459407" y="1427018"/>
                </a:cubicBezTo>
                <a:cubicBezTo>
                  <a:pt x="450170" y="1417782"/>
                  <a:pt x="441897" y="1407469"/>
                  <a:pt x="431697" y="1399309"/>
                </a:cubicBezTo>
                <a:cubicBezTo>
                  <a:pt x="418695" y="1388907"/>
                  <a:pt x="401908" y="1383374"/>
                  <a:pt x="390134" y="1371600"/>
                </a:cubicBezTo>
                <a:cubicBezTo>
                  <a:pt x="378360" y="1359826"/>
                  <a:pt x="375427" y="1340438"/>
                  <a:pt x="362425" y="1330036"/>
                </a:cubicBezTo>
                <a:cubicBezTo>
                  <a:pt x="351021" y="1320913"/>
                  <a:pt x="333923" y="1322712"/>
                  <a:pt x="320861" y="1316181"/>
                </a:cubicBezTo>
                <a:cubicBezTo>
                  <a:pt x="305968" y="1308734"/>
                  <a:pt x="292089" y="1299132"/>
                  <a:pt x="279297" y="1288472"/>
                </a:cubicBezTo>
                <a:cubicBezTo>
                  <a:pt x="143119" y="1174991"/>
                  <a:pt x="319005" y="1314325"/>
                  <a:pt x="210025" y="1205345"/>
                </a:cubicBezTo>
                <a:cubicBezTo>
                  <a:pt x="198251" y="1193571"/>
                  <a:pt x="182316" y="1186872"/>
                  <a:pt x="168461" y="1177636"/>
                </a:cubicBezTo>
                <a:cubicBezTo>
                  <a:pt x="159225" y="1163781"/>
                  <a:pt x="147515" y="1151288"/>
                  <a:pt x="140752" y="1136072"/>
                </a:cubicBezTo>
                <a:cubicBezTo>
                  <a:pt x="128890" y="1109382"/>
                  <a:pt x="122279" y="1080654"/>
                  <a:pt x="113043" y="1052945"/>
                </a:cubicBezTo>
                <a:lnTo>
                  <a:pt x="99188" y="1011381"/>
                </a:lnTo>
                <a:cubicBezTo>
                  <a:pt x="94570" y="997527"/>
                  <a:pt x="99188" y="974436"/>
                  <a:pt x="85334" y="969818"/>
                </a:cubicBezTo>
                <a:lnTo>
                  <a:pt x="43770" y="955963"/>
                </a:lnTo>
                <a:cubicBezTo>
                  <a:pt x="28383" y="909801"/>
                  <a:pt x="5617" y="850559"/>
                  <a:pt x="16061" y="803563"/>
                </a:cubicBezTo>
                <a:cubicBezTo>
                  <a:pt x="19464" y="788249"/>
                  <a:pt x="-37048" y="801254"/>
                  <a:pt x="43770" y="803563"/>
                </a:cubicBezTo>
                <a:close/>
              </a:path>
            </a:pathLst>
          </a:custGeom>
          <a:noFill/>
          <a:ln w="57150">
            <a:solidFill>
              <a:srgbClr val="FF6600"/>
            </a:solidFill>
          </a:ln>
          <a:effectLst>
            <a:glow rad="2286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3886200"/>
            <a:ext cx="2057400" cy="292387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2012 Election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Obama – 41%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(3.5 million)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1200" b="1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5029200"/>
            <a:ext cx="20574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Romney – 57%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(4.5 million)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endParaRPr lang="en-US" sz="1000" b="1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5062294"/>
            <a:ext cx="2057400" cy="797903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91000" y="1066800"/>
            <a:ext cx="2438103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Romney gets all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38 electoral votes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4117" y="2057400"/>
            <a:ext cx="2851871" cy="132343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Obama gets </a:t>
            </a:r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zero</a:t>
            </a:r>
            <a:r>
              <a:rPr lang="en-US" sz="2400" b="1" dirty="0" smtClean="0">
                <a:solidFill>
                  <a:schemeClr val="bg1"/>
                </a:solidFill>
              </a:rPr>
              <a:t> electoral votes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Johnson gets zero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96883">
            <a:off x="690088" y="1421828"/>
            <a:ext cx="2917210" cy="584775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Winner-Take-All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81800" y="5874603"/>
            <a:ext cx="20574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Johnson – </a:t>
            </a:r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(800,000)</a:t>
            </a:r>
          </a:p>
        </p:txBody>
      </p:sp>
      <p:sp>
        <p:nvSpPr>
          <p:cNvPr id="13" name="Oval 12"/>
          <p:cNvSpPr/>
          <p:nvPr/>
        </p:nvSpPr>
        <p:spPr>
          <a:xfrm>
            <a:off x="3505200" y="4343400"/>
            <a:ext cx="596849" cy="685800"/>
          </a:xfrm>
          <a:prstGeom prst="ellipse">
            <a:avLst/>
          </a:prstGeom>
          <a:noFill/>
          <a:ln w="5715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5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3" name="Rectangle 2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" name="Picture 1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Freeform 4"/>
          <p:cNvSpPr/>
          <p:nvPr/>
        </p:nvSpPr>
        <p:spPr>
          <a:xfrm>
            <a:off x="2616303" y="3683199"/>
            <a:ext cx="1955697" cy="2108001"/>
          </a:xfrm>
          <a:custGeom>
            <a:avLst/>
            <a:gdLst>
              <a:gd name="connsiteX0" fmla="*/ 43770 w 1955697"/>
              <a:gd name="connsiteY0" fmla="*/ 803563 h 2108001"/>
              <a:gd name="connsiteX1" fmla="*/ 500970 w 1955697"/>
              <a:gd name="connsiteY1" fmla="*/ 817418 h 2108001"/>
              <a:gd name="connsiteX2" fmla="*/ 570243 w 1955697"/>
              <a:gd name="connsiteY2" fmla="*/ 789709 h 2108001"/>
              <a:gd name="connsiteX3" fmla="*/ 584097 w 1955697"/>
              <a:gd name="connsiteY3" fmla="*/ 69272 h 2108001"/>
              <a:gd name="connsiteX4" fmla="*/ 639516 w 1955697"/>
              <a:gd name="connsiteY4" fmla="*/ 0 h 2108001"/>
              <a:gd name="connsiteX5" fmla="*/ 1041297 w 1955697"/>
              <a:gd name="connsiteY5" fmla="*/ 13854 h 2108001"/>
              <a:gd name="connsiteX6" fmla="*/ 1055152 w 1955697"/>
              <a:gd name="connsiteY6" fmla="*/ 55418 h 2108001"/>
              <a:gd name="connsiteX7" fmla="*/ 1069007 w 1955697"/>
              <a:gd name="connsiteY7" fmla="*/ 401781 h 2108001"/>
              <a:gd name="connsiteX8" fmla="*/ 1096716 w 1955697"/>
              <a:gd name="connsiteY8" fmla="*/ 429491 h 2108001"/>
              <a:gd name="connsiteX9" fmla="*/ 1207552 w 1955697"/>
              <a:gd name="connsiteY9" fmla="*/ 457200 h 2108001"/>
              <a:gd name="connsiteX10" fmla="*/ 1290679 w 1955697"/>
              <a:gd name="connsiteY10" fmla="*/ 484909 h 2108001"/>
              <a:gd name="connsiteX11" fmla="*/ 1346097 w 1955697"/>
              <a:gd name="connsiteY11" fmla="*/ 498763 h 2108001"/>
              <a:gd name="connsiteX12" fmla="*/ 1429225 w 1955697"/>
              <a:gd name="connsiteY12" fmla="*/ 526472 h 2108001"/>
              <a:gd name="connsiteX13" fmla="*/ 1470788 w 1955697"/>
              <a:gd name="connsiteY13" fmla="*/ 540327 h 2108001"/>
              <a:gd name="connsiteX14" fmla="*/ 1789443 w 1955697"/>
              <a:gd name="connsiteY14" fmla="*/ 554181 h 2108001"/>
              <a:gd name="connsiteX15" fmla="*/ 1831007 w 1955697"/>
              <a:gd name="connsiteY15" fmla="*/ 568036 h 2108001"/>
              <a:gd name="connsiteX16" fmla="*/ 1886425 w 1955697"/>
              <a:gd name="connsiteY16" fmla="*/ 692727 h 2108001"/>
              <a:gd name="connsiteX17" fmla="*/ 1927988 w 1955697"/>
              <a:gd name="connsiteY17" fmla="*/ 775854 h 2108001"/>
              <a:gd name="connsiteX18" fmla="*/ 1941843 w 1955697"/>
              <a:gd name="connsiteY18" fmla="*/ 983672 h 2108001"/>
              <a:gd name="connsiteX19" fmla="*/ 1955697 w 1955697"/>
              <a:gd name="connsiteY19" fmla="*/ 1094509 h 2108001"/>
              <a:gd name="connsiteX20" fmla="*/ 1941843 w 1955697"/>
              <a:gd name="connsiteY20" fmla="*/ 1288472 h 2108001"/>
              <a:gd name="connsiteX21" fmla="*/ 1927988 w 1955697"/>
              <a:gd name="connsiteY21" fmla="*/ 1330036 h 2108001"/>
              <a:gd name="connsiteX22" fmla="*/ 1886425 w 1955697"/>
              <a:gd name="connsiteY22" fmla="*/ 1343891 h 2108001"/>
              <a:gd name="connsiteX23" fmla="*/ 1761734 w 1955697"/>
              <a:gd name="connsiteY23" fmla="*/ 1413163 h 2108001"/>
              <a:gd name="connsiteX24" fmla="*/ 1720170 w 1955697"/>
              <a:gd name="connsiteY24" fmla="*/ 1440872 h 2108001"/>
              <a:gd name="connsiteX25" fmla="*/ 1650897 w 1955697"/>
              <a:gd name="connsiteY25" fmla="*/ 1510145 h 2108001"/>
              <a:gd name="connsiteX26" fmla="*/ 1567770 w 1955697"/>
              <a:gd name="connsiteY26" fmla="*/ 1565563 h 2108001"/>
              <a:gd name="connsiteX27" fmla="*/ 1512352 w 1955697"/>
              <a:gd name="connsiteY27" fmla="*/ 1634836 h 2108001"/>
              <a:gd name="connsiteX28" fmla="*/ 1456934 w 1955697"/>
              <a:gd name="connsiteY28" fmla="*/ 1704109 h 2108001"/>
              <a:gd name="connsiteX29" fmla="*/ 1429225 w 1955697"/>
              <a:gd name="connsiteY29" fmla="*/ 1745672 h 2108001"/>
              <a:gd name="connsiteX30" fmla="*/ 1401516 w 1955697"/>
              <a:gd name="connsiteY30" fmla="*/ 1870363 h 2108001"/>
              <a:gd name="connsiteX31" fmla="*/ 1387661 w 1955697"/>
              <a:gd name="connsiteY31" fmla="*/ 1911927 h 2108001"/>
              <a:gd name="connsiteX32" fmla="*/ 1373807 w 1955697"/>
              <a:gd name="connsiteY32" fmla="*/ 2064327 h 2108001"/>
              <a:gd name="connsiteX33" fmla="*/ 1359952 w 1955697"/>
              <a:gd name="connsiteY33" fmla="*/ 2105891 h 2108001"/>
              <a:gd name="connsiteX34" fmla="*/ 1276825 w 1955697"/>
              <a:gd name="connsiteY34" fmla="*/ 2092036 h 2108001"/>
              <a:gd name="connsiteX35" fmla="*/ 1152134 w 1955697"/>
              <a:gd name="connsiteY35" fmla="*/ 2022763 h 2108001"/>
              <a:gd name="connsiteX36" fmla="*/ 1110570 w 1955697"/>
              <a:gd name="connsiteY36" fmla="*/ 1995054 h 2108001"/>
              <a:gd name="connsiteX37" fmla="*/ 1082861 w 1955697"/>
              <a:gd name="connsiteY37" fmla="*/ 1953491 h 2108001"/>
              <a:gd name="connsiteX38" fmla="*/ 1055152 w 1955697"/>
              <a:gd name="connsiteY38" fmla="*/ 1925781 h 2108001"/>
              <a:gd name="connsiteX39" fmla="*/ 1027443 w 1955697"/>
              <a:gd name="connsiteY39" fmla="*/ 1828800 h 2108001"/>
              <a:gd name="connsiteX40" fmla="*/ 972025 w 1955697"/>
              <a:gd name="connsiteY40" fmla="*/ 1704109 h 2108001"/>
              <a:gd name="connsiteX41" fmla="*/ 930461 w 1955697"/>
              <a:gd name="connsiteY41" fmla="*/ 1676400 h 2108001"/>
              <a:gd name="connsiteX42" fmla="*/ 875043 w 1955697"/>
              <a:gd name="connsiteY42" fmla="*/ 1593272 h 2108001"/>
              <a:gd name="connsiteX43" fmla="*/ 833479 w 1955697"/>
              <a:gd name="connsiteY43" fmla="*/ 1510145 h 2108001"/>
              <a:gd name="connsiteX44" fmla="*/ 791916 w 1955697"/>
              <a:gd name="connsiteY44" fmla="*/ 1468581 h 2108001"/>
              <a:gd name="connsiteX45" fmla="*/ 764207 w 1955697"/>
              <a:gd name="connsiteY45" fmla="*/ 1427018 h 2108001"/>
              <a:gd name="connsiteX46" fmla="*/ 736497 w 1955697"/>
              <a:gd name="connsiteY46" fmla="*/ 1399309 h 2108001"/>
              <a:gd name="connsiteX47" fmla="*/ 708788 w 1955697"/>
              <a:gd name="connsiteY47" fmla="*/ 1357745 h 2108001"/>
              <a:gd name="connsiteX48" fmla="*/ 667225 w 1955697"/>
              <a:gd name="connsiteY48" fmla="*/ 1343891 h 2108001"/>
              <a:gd name="connsiteX49" fmla="*/ 556388 w 1955697"/>
              <a:gd name="connsiteY49" fmla="*/ 1399309 h 2108001"/>
              <a:gd name="connsiteX50" fmla="*/ 570243 w 1955697"/>
              <a:gd name="connsiteY50" fmla="*/ 1454727 h 2108001"/>
              <a:gd name="connsiteX51" fmla="*/ 459407 w 1955697"/>
              <a:gd name="connsiteY51" fmla="*/ 1427018 h 2108001"/>
              <a:gd name="connsiteX52" fmla="*/ 431697 w 1955697"/>
              <a:gd name="connsiteY52" fmla="*/ 1399309 h 2108001"/>
              <a:gd name="connsiteX53" fmla="*/ 390134 w 1955697"/>
              <a:gd name="connsiteY53" fmla="*/ 1371600 h 2108001"/>
              <a:gd name="connsiteX54" fmla="*/ 362425 w 1955697"/>
              <a:gd name="connsiteY54" fmla="*/ 1330036 h 2108001"/>
              <a:gd name="connsiteX55" fmla="*/ 320861 w 1955697"/>
              <a:gd name="connsiteY55" fmla="*/ 1316181 h 2108001"/>
              <a:gd name="connsiteX56" fmla="*/ 279297 w 1955697"/>
              <a:gd name="connsiteY56" fmla="*/ 1288472 h 2108001"/>
              <a:gd name="connsiteX57" fmla="*/ 210025 w 1955697"/>
              <a:gd name="connsiteY57" fmla="*/ 1205345 h 2108001"/>
              <a:gd name="connsiteX58" fmla="*/ 168461 w 1955697"/>
              <a:gd name="connsiteY58" fmla="*/ 1177636 h 2108001"/>
              <a:gd name="connsiteX59" fmla="*/ 140752 w 1955697"/>
              <a:gd name="connsiteY59" fmla="*/ 1136072 h 2108001"/>
              <a:gd name="connsiteX60" fmla="*/ 113043 w 1955697"/>
              <a:gd name="connsiteY60" fmla="*/ 1052945 h 2108001"/>
              <a:gd name="connsiteX61" fmla="*/ 99188 w 1955697"/>
              <a:gd name="connsiteY61" fmla="*/ 1011381 h 2108001"/>
              <a:gd name="connsiteX62" fmla="*/ 85334 w 1955697"/>
              <a:gd name="connsiteY62" fmla="*/ 969818 h 2108001"/>
              <a:gd name="connsiteX63" fmla="*/ 43770 w 1955697"/>
              <a:gd name="connsiteY63" fmla="*/ 955963 h 2108001"/>
              <a:gd name="connsiteX64" fmla="*/ 16061 w 1955697"/>
              <a:gd name="connsiteY64" fmla="*/ 803563 h 2108001"/>
              <a:gd name="connsiteX65" fmla="*/ 43770 w 1955697"/>
              <a:gd name="connsiteY65" fmla="*/ 803563 h 210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955697" h="2108001">
                <a:moveTo>
                  <a:pt x="43770" y="803563"/>
                </a:moveTo>
                <a:cubicBezTo>
                  <a:pt x="124588" y="805872"/>
                  <a:pt x="348735" y="808961"/>
                  <a:pt x="500970" y="817418"/>
                </a:cubicBezTo>
                <a:cubicBezTo>
                  <a:pt x="568573" y="821174"/>
                  <a:pt x="522755" y="860940"/>
                  <a:pt x="570243" y="789709"/>
                </a:cubicBezTo>
                <a:cubicBezTo>
                  <a:pt x="574861" y="549563"/>
                  <a:pt x="575524" y="309309"/>
                  <a:pt x="584097" y="69272"/>
                </a:cubicBezTo>
                <a:cubicBezTo>
                  <a:pt x="586403" y="4716"/>
                  <a:pt x="591463" y="16017"/>
                  <a:pt x="639516" y="0"/>
                </a:cubicBezTo>
                <a:cubicBezTo>
                  <a:pt x="773443" y="4618"/>
                  <a:pt x="908466" y="-3857"/>
                  <a:pt x="1041297" y="13854"/>
                </a:cubicBezTo>
                <a:cubicBezTo>
                  <a:pt x="1055773" y="15784"/>
                  <a:pt x="1054111" y="40851"/>
                  <a:pt x="1055152" y="55418"/>
                </a:cubicBezTo>
                <a:cubicBezTo>
                  <a:pt x="1063385" y="170671"/>
                  <a:pt x="1056247" y="286941"/>
                  <a:pt x="1069007" y="401781"/>
                </a:cubicBezTo>
                <a:cubicBezTo>
                  <a:pt x="1070450" y="414763"/>
                  <a:pt x="1085515" y="422770"/>
                  <a:pt x="1096716" y="429491"/>
                </a:cubicBezTo>
                <a:cubicBezTo>
                  <a:pt x="1120067" y="443502"/>
                  <a:pt x="1189349" y="452235"/>
                  <a:pt x="1207552" y="457200"/>
                </a:cubicBezTo>
                <a:cubicBezTo>
                  <a:pt x="1235731" y="464885"/>
                  <a:pt x="1262343" y="477825"/>
                  <a:pt x="1290679" y="484909"/>
                </a:cubicBezTo>
                <a:cubicBezTo>
                  <a:pt x="1309152" y="489527"/>
                  <a:pt x="1327859" y="493292"/>
                  <a:pt x="1346097" y="498763"/>
                </a:cubicBezTo>
                <a:cubicBezTo>
                  <a:pt x="1374073" y="507156"/>
                  <a:pt x="1401516" y="517235"/>
                  <a:pt x="1429225" y="526472"/>
                </a:cubicBezTo>
                <a:cubicBezTo>
                  <a:pt x="1443079" y="531090"/>
                  <a:pt x="1456198" y="539693"/>
                  <a:pt x="1470788" y="540327"/>
                </a:cubicBezTo>
                <a:lnTo>
                  <a:pt x="1789443" y="554181"/>
                </a:lnTo>
                <a:cubicBezTo>
                  <a:pt x="1803298" y="558799"/>
                  <a:pt x="1819603" y="558913"/>
                  <a:pt x="1831007" y="568036"/>
                </a:cubicBezTo>
                <a:cubicBezTo>
                  <a:pt x="1860946" y="591987"/>
                  <a:pt x="1877958" y="667327"/>
                  <a:pt x="1886425" y="692727"/>
                </a:cubicBezTo>
                <a:cubicBezTo>
                  <a:pt x="1905545" y="750089"/>
                  <a:pt x="1892177" y="722138"/>
                  <a:pt x="1927988" y="775854"/>
                </a:cubicBezTo>
                <a:cubicBezTo>
                  <a:pt x="1932606" y="845127"/>
                  <a:pt x="1935829" y="914507"/>
                  <a:pt x="1941843" y="983672"/>
                </a:cubicBezTo>
                <a:cubicBezTo>
                  <a:pt x="1945068" y="1020765"/>
                  <a:pt x="1955697" y="1057276"/>
                  <a:pt x="1955697" y="1094509"/>
                </a:cubicBezTo>
                <a:cubicBezTo>
                  <a:pt x="1955697" y="1159328"/>
                  <a:pt x="1949417" y="1224097"/>
                  <a:pt x="1941843" y="1288472"/>
                </a:cubicBezTo>
                <a:cubicBezTo>
                  <a:pt x="1940137" y="1302976"/>
                  <a:pt x="1938315" y="1319709"/>
                  <a:pt x="1927988" y="1330036"/>
                </a:cubicBezTo>
                <a:cubicBezTo>
                  <a:pt x="1917662" y="1340363"/>
                  <a:pt x="1899191" y="1336799"/>
                  <a:pt x="1886425" y="1343891"/>
                </a:cubicBezTo>
                <a:cubicBezTo>
                  <a:pt x="1743513" y="1423287"/>
                  <a:pt x="1855779" y="1381816"/>
                  <a:pt x="1761734" y="1413163"/>
                </a:cubicBezTo>
                <a:cubicBezTo>
                  <a:pt x="1747879" y="1422399"/>
                  <a:pt x="1732701" y="1429907"/>
                  <a:pt x="1720170" y="1440872"/>
                </a:cubicBezTo>
                <a:cubicBezTo>
                  <a:pt x="1695594" y="1462376"/>
                  <a:pt x="1678068" y="1492031"/>
                  <a:pt x="1650897" y="1510145"/>
                </a:cubicBezTo>
                <a:lnTo>
                  <a:pt x="1567770" y="1565563"/>
                </a:lnTo>
                <a:cubicBezTo>
                  <a:pt x="1532948" y="1670033"/>
                  <a:pt x="1583971" y="1545314"/>
                  <a:pt x="1512352" y="1634836"/>
                </a:cubicBezTo>
                <a:cubicBezTo>
                  <a:pt x="1435869" y="1730438"/>
                  <a:pt x="1576050" y="1624698"/>
                  <a:pt x="1456934" y="1704109"/>
                </a:cubicBezTo>
                <a:cubicBezTo>
                  <a:pt x="1447698" y="1717963"/>
                  <a:pt x="1436672" y="1730779"/>
                  <a:pt x="1429225" y="1745672"/>
                </a:cubicBezTo>
                <a:cubicBezTo>
                  <a:pt x="1410510" y="1783101"/>
                  <a:pt x="1410031" y="1832045"/>
                  <a:pt x="1401516" y="1870363"/>
                </a:cubicBezTo>
                <a:cubicBezTo>
                  <a:pt x="1398348" y="1884619"/>
                  <a:pt x="1392279" y="1898072"/>
                  <a:pt x="1387661" y="1911927"/>
                </a:cubicBezTo>
                <a:cubicBezTo>
                  <a:pt x="1383043" y="1962727"/>
                  <a:pt x="1381021" y="2013830"/>
                  <a:pt x="1373807" y="2064327"/>
                </a:cubicBezTo>
                <a:cubicBezTo>
                  <a:pt x="1371742" y="2078784"/>
                  <a:pt x="1373994" y="2101879"/>
                  <a:pt x="1359952" y="2105891"/>
                </a:cubicBezTo>
                <a:cubicBezTo>
                  <a:pt x="1332942" y="2113608"/>
                  <a:pt x="1304247" y="2098130"/>
                  <a:pt x="1276825" y="2092036"/>
                </a:cubicBezTo>
                <a:cubicBezTo>
                  <a:pt x="1221958" y="2079843"/>
                  <a:pt x="1205706" y="2058478"/>
                  <a:pt x="1152134" y="2022763"/>
                </a:cubicBezTo>
                <a:lnTo>
                  <a:pt x="1110570" y="1995054"/>
                </a:lnTo>
                <a:cubicBezTo>
                  <a:pt x="1101334" y="1981200"/>
                  <a:pt x="1093263" y="1966493"/>
                  <a:pt x="1082861" y="1953491"/>
                </a:cubicBezTo>
                <a:cubicBezTo>
                  <a:pt x="1074701" y="1943291"/>
                  <a:pt x="1061873" y="1936982"/>
                  <a:pt x="1055152" y="1925781"/>
                </a:cubicBezTo>
                <a:cubicBezTo>
                  <a:pt x="1045837" y="1910256"/>
                  <a:pt x="1031068" y="1840883"/>
                  <a:pt x="1027443" y="1828800"/>
                </a:cubicBezTo>
                <a:cubicBezTo>
                  <a:pt x="1015684" y="1789604"/>
                  <a:pt x="1003841" y="1735925"/>
                  <a:pt x="972025" y="1704109"/>
                </a:cubicBezTo>
                <a:cubicBezTo>
                  <a:pt x="960251" y="1692335"/>
                  <a:pt x="944316" y="1685636"/>
                  <a:pt x="930461" y="1676400"/>
                </a:cubicBezTo>
                <a:cubicBezTo>
                  <a:pt x="911988" y="1648691"/>
                  <a:pt x="885575" y="1624865"/>
                  <a:pt x="875043" y="1593272"/>
                </a:cubicBezTo>
                <a:cubicBezTo>
                  <a:pt x="861157" y="1551616"/>
                  <a:pt x="863320" y="1545955"/>
                  <a:pt x="833479" y="1510145"/>
                </a:cubicBezTo>
                <a:cubicBezTo>
                  <a:pt x="820936" y="1495093"/>
                  <a:pt x="804459" y="1483633"/>
                  <a:pt x="791916" y="1468581"/>
                </a:cubicBezTo>
                <a:cubicBezTo>
                  <a:pt x="781256" y="1455789"/>
                  <a:pt x="774609" y="1440020"/>
                  <a:pt x="764207" y="1427018"/>
                </a:cubicBezTo>
                <a:cubicBezTo>
                  <a:pt x="756047" y="1416818"/>
                  <a:pt x="744657" y="1409509"/>
                  <a:pt x="736497" y="1399309"/>
                </a:cubicBezTo>
                <a:cubicBezTo>
                  <a:pt x="726095" y="1386307"/>
                  <a:pt x="721790" y="1368147"/>
                  <a:pt x="708788" y="1357745"/>
                </a:cubicBezTo>
                <a:cubicBezTo>
                  <a:pt x="697384" y="1348622"/>
                  <a:pt x="681079" y="1348509"/>
                  <a:pt x="667225" y="1343891"/>
                </a:cubicBezTo>
                <a:cubicBezTo>
                  <a:pt x="626457" y="1350685"/>
                  <a:pt x="564835" y="1340178"/>
                  <a:pt x="556388" y="1399309"/>
                </a:cubicBezTo>
                <a:cubicBezTo>
                  <a:pt x="553695" y="1418159"/>
                  <a:pt x="585476" y="1443302"/>
                  <a:pt x="570243" y="1454727"/>
                </a:cubicBezTo>
                <a:cubicBezTo>
                  <a:pt x="559956" y="1462443"/>
                  <a:pt x="477849" y="1433165"/>
                  <a:pt x="459407" y="1427018"/>
                </a:cubicBezTo>
                <a:cubicBezTo>
                  <a:pt x="450170" y="1417782"/>
                  <a:pt x="441897" y="1407469"/>
                  <a:pt x="431697" y="1399309"/>
                </a:cubicBezTo>
                <a:cubicBezTo>
                  <a:pt x="418695" y="1388907"/>
                  <a:pt x="401908" y="1383374"/>
                  <a:pt x="390134" y="1371600"/>
                </a:cubicBezTo>
                <a:cubicBezTo>
                  <a:pt x="378360" y="1359826"/>
                  <a:pt x="375427" y="1340438"/>
                  <a:pt x="362425" y="1330036"/>
                </a:cubicBezTo>
                <a:cubicBezTo>
                  <a:pt x="351021" y="1320913"/>
                  <a:pt x="333923" y="1322712"/>
                  <a:pt x="320861" y="1316181"/>
                </a:cubicBezTo>
                <a:cubicBezTo>
                  <a:pt x="305968" y="1308734"/>
                  <a:pt x="292089" y="1299132"/>
                  <a:pt x="279297" y="1288472"/>
                </a:cubicBezTo>
                <a:cubicBezTo>
                  <a:pt x="143119" y="1174991"/>
                  <a:pt x="319005" y="1314325"/>
                  <a:pt x="210025" y="1205345"/>
                </a:cubicBezTo>
                <a:cubicBezTo>
                  <a:pt x="198251" y="1193571"/>
                  <a:pt x="182316" y="1186872"/>
                  <a:pt x="168461" y="1177636"/>
                </a:cubicBezTo>
                <a:cubicBezTo>
                  <a:pt x="159225" y="1163781"/>
                  <a:pt x="147515" y="1151288"/>
                  <a:pt x="140752" y="1136072"/>
                </a:cubicBezTo>
                <a:cubicBezTo>
                  <a:pt x="128890" y="1109382"/>
                  <a:pt x="122279" y="1080654"/>
                  <a:pt x="113043" y="1052945"/>
                </a:cubicBezTo>
                <a:lnTo>
                  <a:pt x="99188" y="1011381"/>
                </a:lnTo>
                <a:cubicBezTo>
                  <a:pt x="94570" y="997527"/>
                  <a:pt x="99188" y="974436"/>
                  <a:pt x="85334" y="969818"/>
                </a:cubicBezTo>
                <a:lnTo>
                  <a:pt x="43770" y="955963"/>
                </a:lnTo>
                <a:cubicBezTo>
                  <a:pt x="28383" y="909801"/>
                  <a:pt x="5617" y="850559"/>
                  <a:pt x="16061" y="803563"/>
                </a:cubicBezTo>
                <a:cubicBezTo>
                  <a:pt x="19464" y="788249"/>
                  <a:pt x="-37048" y="801254"/>
                  <a:pt x="43770" y="803563"/>
                </a:cubicBezTo>
                <a:close/>
              </a:path>
            </a:pathLst>
          </a:custGeom>
          <a:noFill/>
          <a:ln w="57150">
            <a:solidFill>
              <a:srgbClr val="FF6600"/>
            </a:solidFill>
          </a:ln>
          <a:effectLst>
            <a:glow rad="228600">
              <a:srgbClr val="FF66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4516582"/>
            <a:ext cx="2057400" cy="8309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bg1"/>
                </a:solidFill>
              </a:rPr>
              <a:t>2012 Election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Obama – 41%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800" y="5257800"/>
            <a:ext cx="2057400" cy="46166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Romney – 57%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30499" y="1774448"/>
            <a:ext cx="18338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Romney – 22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Obama – 15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Johnson –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20396883">
            <a:off x="421916" y="2361837"/>
            <a:ext cx="4167552" cy="769441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NON</a:t>
            </a:r>
            <a:r>
              <a:rPr lang="en-US" sz="3200" b="1" dirty="0" smtClean="0">
                <a:solidFill>
                  <a:srgbClr val="FFFF00"/>
                </a:solidFill>
              </a:rPr>
              <a:t>-Winner-Take-All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7980" y="585494"/>
            <a:ext cx="2908040" cy="70788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</a:rPr>
              <a:t>Hypothetical</a:t>
            </a:r>
            <a:endParaRPr lang="en-US" sz="4000" b="1" dirty="0">
              <a:solidFill>
                <a:srgbClr val="0000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1800" y="5638800"/>
            <a:ext cx="2057400" cy="46166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Johnson – </a:t>
            </a:r>
            <a:r>
              <a:rPr lang="en-US" sz="2400" b="1" dirty="0">
                <a:solidFill>
                  <a:schemeClr val="bg1"/>
                </a:solidFill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15287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" t="24583" r="23594" b="15000"/>
          <a:stretch/>
        </p:blipFill>
        <p:spPr bwMode="auto">
          <a:xfrm>
            <a:off x="160808" y="304800"/>
            <a:ext cx="889175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18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18750" r="23437" b="11042"/>
          <a:stretch/>
        </p:blipFill>
        <p:spPr bwMode="auto">
          <a:xfrm>
            <a:off x="38846" y="182880"/>
            <a:ext cx="9028954" cy="644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262" y="5791200"/>
            <a:ext cx="3941656" cy="769441"/>
          </a:xfrm>
          <a:prstGeom prst="rect">
            <a:avLst/>
          </a:prstGeom>
          <a:solidFill>
            <a:srgbClr val="000099"/>
          </a:solidFill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Winner-Take-All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5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304800" y="381000"/>
            <a:ext cx="8229600" cy="6172200"/>
            <a:chOff x="990600" y="1066800"/>
            <a:chExt cx="7162800" cy="4800600"/>
          </a:xfrm>
        </p:grpSpPr>
        <p:sp>
          <p:nvSpPr>
            <p:cNvPr id="16" name="Rectangle 15"/>
            <p:cNvSpPr/>
            <p:nvPr/>
          </p:nvSpPr>
          <p:spPr>
            <a:xfrm>
              <a:off x="990600" y="1066800"/>
              <a:ext cx="7162800" cy="48006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800px-Proposed_Electoral_College_2012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077" y="1501140"/>
              <a:ext cx="6633845" cy="38557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9" name="Picture 28" descr="800px-Proposed_Electoral_College_20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9" t="3782" r="63982" b="76305"/>
          <a:stretch/>
        </p:blipFill>
        <p:spPr bwMode="auto">
          <a:xfrm>
            <a:off x="255804" y="2175005"/>
            <a:ext cx="5757024" cy="4378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800px-Proposed_Electoral_College_20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36" t="32946" r="27497" b="52674"/>
          <a:stretch/>
        </p:blipFill>
        <p:spPr bwMode="auto">
          <a:xfrm>
            <a:off x="4648200" y="225301"/>
            <a:ext cx="4351926" cy="3825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638" y="27432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28194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28194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38" y="2809875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28" y="30480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077" y="29718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2352675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5" y="1958961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839" y="30480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69" y="2971800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601" y="3045676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147" y="1759368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390" y="5410632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562" y="5511028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bestclipartblog.com/clipart-pics/man-clip-art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31835"/>
            <a:ext cx="385762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94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mu.edu/pcinva/wm_library/VA_Cong_D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2" y="304800"/>
            <a:ext cx="8857444" cy="633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6082" y="476071"/>
            <a:ext cx="359011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What else is </a:t>
            </a:r>
            <a:r>
              <a:rPr lang="en-US" sz="3600" b="1" dirty="0" smtClean="0">
                <a:solidFill>
                  <a:schemeClr val="bg1"/>
                </a:solidFill>
              </a:rPr>
              <a:t>based </a:t>
            </a:r>
            <a:r>
              <a:rPr lang="en-US" sz="3600" b="1" dirty="0" smtClean="0">
                <a:solidFill>
                  <a:schemeClr val="bg1"/>
                </a:solidFill>
              </a:rPr>
              <a:t>on population?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994" y="5029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05" y="5029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259" y="16764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052" y="4267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125" y="2667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4384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53" y="36576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3048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052" y="4572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291" y="9144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904" y="3048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Man In Suit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012" y="2667000"/>
            <a:ext cx="428147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4953" y="3810000"/>
            <a:ext cx="1276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senators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89827" y="2233880"/>
            <a:ext cx="122341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000099"/>
                </a:solidFill>
              </a:rPr>
              <a:t>13</a:t>
            </a:r>
            <a:endParaRPr lang="en-US" sz="80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97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134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Electoral College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Electoral College</dc:title>
  <dc:creator>Pearce Dietrich</dc:creator>
  <cp:lastModifiedBy>Bill Collins</cp:lastModifiedBy>
  <cp:revision>23</cp:revision>
  <dcterms:created xsi:type="dcterms:W3CDTF">2012-10-26T11:26:03Z</dcterms:created>
  <dcterms:modified xsi:type="dcterms:W3CDTF">2015-07-31T16:08:17Z</dcterms:modified>
</cp:coreProperties>
</file>