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9" r:id="rId5"/>
    <p:sldId id="260" r:id="rId6"/>
    <p:sldId id="257" r:id="rId7"/>
    <p:sldId id="258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4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5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4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7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F1C2-40B3-43F0-AB61-13949DB9733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70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Voter Registration</a:t>
            </a:r>
            <a:br>
              <a:rPr lang="en-US" sz="88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>&amp;</a:t>
            </a:r>
            <a:r>
              <a:rPr lang="en-US" sz="8800" b="1" dirty="0" smtClean="0">
                <a:solidFill>
                  <a:srgbClr val="FFFF00"/>
                </a:solidFill>
              </a:rPr>
              <a:t/>
            </a:r>
            <a:br>
              <a:rPr lang="en-US" sz="8800" b="1" dirty="0" smtClean="0">
                <a:solidFill>
                  <a:srgbClr val="FFFF00"/>
                </a:solidFill>
              </a:rPr>
            </a:br>
            <a:r>
              <a:rPr lang="en-US" sz="8800" b="1" dirty="0" smtClean="0">
                <a:solidFill>
                  <a:srgbClr val="FFFF00"/>
                </a:solidFill>
              </a:rPr>
              <a:t>Voter Participation</a:t>
            </a:r>
            <a:endParaRPr lang="en-US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0" t="7385" r="23141" b="3212"/>
          <a:stretch>
            <a:fillRect/>
          </a:stretch>
        </p:blipFill>
        <p:spPr bwMode="auto">
          <a:xfrm>
            <a:off x="285751" y="231775"/>
            <a:ext cx="8477249" cy="655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990600"/>
            <a:ext cx="3352800" cy="6858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1235" y="272144"/>
            <a:ext cx="8392414" cy="1632856"/>
            <a:chOff x="152399" y="172358"/>
            <a:chExt cx="8392414" cy="1632856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7" t="18382" r="52429" b="73103"/>
            <a:stretch/>
          </p:blipFill>
          <p:spPr bwMode="auto">
            <a:xfrm>
              <a:off x="152400" y="175985"/>
              <a:ext cx="8392413" cy="162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52399" y="172358"/>
              <a:ext cx="8392413" cy="1632856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5751" y="1713697"/>
            <a:ext cx="7043962" cy="809172"/>
            <a:chOff x="592819" y="2137230"/>
            <a:chExt cx="7043962" cy="809172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87" t="35017" r="40165" b="60626"/>
            <a:stretch/>
          </p:blipFill>
          <p:spPr bwMode="auto">
            <a:xfrm>
              <a:off x="592819" y="2155373"/>
              <a:ext cx="7043962" cy="79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92819" y="2137230"/>
              <a:ext cx="7043962" cy="791029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492" y="3048000"/>
            <a:ext cx="8484507" cy="1673574"/>
            <a:chOff x="278492" y="3048000"/>
            <a:chExt cx="8484507" cy="1673574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40" t="45805" r="23141" b="46169"/>
            <a:stretch/>
          </p:blipFill>
          <p:spPr bwMode="auto">
            <a:xfrm>
              <a:off x="278493" y="3124200"/>
              <a:ext cx="8477249" cy="159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78492" y="3048000"/>
              <a:ext cx="8484507" cy="1673574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1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26389" r="12797" b="8134"/>
          <a:stretch/>
        </p:blipFill>
        <p:spPr bwMode="auto">
          <a:xfrm>
            <a:off x="96608" y="762000"/>
            <a:ext cx="3581400" cy="231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556" y="3105090"/>
            <a:ext cx="194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Registrar’s Office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52400"/>
            <a:ext cx="3037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Where to Register?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4" t="45159" r="11459" b="25049"/>
          <a:stretch/>
        </p:blipFill>
        <p:spPr bwMode="auto">
          <a:xfrm>
            <a:off x="4490613" y="828754"/>
            <a:ext cx="4542971" cy="217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3134119"/>
            <a:ext cx="2684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</a:t>
            </a:r>
            <a:r>
              <a:rPr lang="en-US" sz="2000" dirty="0" smtClean="0"/>
              <a:t>ept. of </a:t>
            </a:r>
            <a:r>
              <a:rPr lang="en-US" sz="2000" b="1" dirty="0" smtClean="0"/>
              <a:t>M</a:t>
            </a:r>
            <a:r>
              <a:rPr lang="en-US" sz="2000" dirty="0" smtClean="0"/>
              <a:t>otor </a:t>
            </a:r>
            <a:r>
              <a:rPr lang="en-US" sz="2000" b="1" dirty="0" smtClean="0"/>
              <a:t>V</a:t>
            </a:r>
            <a:r>
              <a:rPr lang="en-US" sz="2000" dirty="0" smtClean="0"/>
              <a:t>ehicles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36656" r="12316" b="18899"/>
          <a:stretch/>
        </p:blipFill>
        <p:spPr bwMode="auto">
          <a:xfrm>
            <a:off x="114751" y="3657600"/>
            <a:ext cx="3256192" cy="259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1895" y="6251130"/>
            <a:ext cx="92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Library</a:t>
            </a:r>
            <a:endParaRPr lang="en-US" sz="2000" dirty="0"/>
          </a:p>
        </p:txBody>
      </p:sp>
      <p:pic>
        <p:nvPicPr>
          <p:cNvPr id="2053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522725" cy="25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6305" y="6305490"/>
            <a:ext cx="3578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Print from the internet, mail it in</a:t>
            </a:r>
            <a:endParaRPr lang="en-US" sz="2000" dirty="0"/>
          </a:p>
        </p:txBody>
      </p:sp>
      <p:pic>
        <p:nvPicPr>
          <p:cNvPr id="2054" name="Picture 6" descr="C:\Users\pearce.dietrich\AppData\Local\Microsoft\Windows\Temporary Internet Files\Content.IE5\31CLG04C\MP900309636[1]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27" y="1143000"/>
            <a:ext cx="64093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2277" y="2197149"/>
            <a:ext cx="570386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chemeClr val="bg1"/>
                </a:solidFill>
              </a:rPr>
              <a:t>22 days</a:t>
            </a:r>
            <a:endParaRPr lang="en-US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Election Turnouts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there are </a:t>
            </a:r>
            <a:r>
              <a:rPr lang="en-US" sz="4000" b="1" dirty="0" smtClean="0"/>
              <a:t>Big Issues </a:t>
            </a:r>
            <a:r>
              <a:rPr lang="en-US" dirty="0" smtClean="0"/>
              <a:t>in America</a:t>
            </a:r>
          </a:p>
          <a:p>
            <a:pPr lvl="1"/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War</a:t>
            </a:r>
          </a:p>
          <a:p>
            <a:r>
              <a:rPr lang="en-US" dirty="0" smtClean="0"/>
              <a:t>When the </a:t>
            </a:r>
            <a:r>
              <a:rPr lang="en-US" sz="3600" b="1" dirty="0" smtClean="0"/>
              <a:t>President</a:t>
            </a:r>
            <a:r>
              <a:rPr lang="en-US" dirty="0" smtClean="0"/>
              <a:t> is up for election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People </a:t>
            </a:r>
            <a:r>
              <a:rPr lang="en-US" dirty="0"/>
              <a:t>do </a:t>
            </a:r>
            <a:r>
              <a:rPr lang="en-US" sz="4000" b="1" u="sng" dirty="0"/>
              <a:t>not</a:t>
            </a:r>
            <a:r>
              <a:rPr lang="en-US" dirty="0"/>
              <a:t> </a:t>
            </a:r>
            <a:r>
              <a:rPr lang="en-US" dirty="0" smtClean="0"/>
              <a:t>vote:</a:t>
            </a:r>
          </a:p>
          <a:p>
            <a:pPr lvl="1"/>
            <a:r>
              <a:rPr lang="en-US" dirty="0" smtClean="0"/>
              <a:t>Small Issues</a:t>
            </a:r>
          </a:p>
          <a:p>
            <a:pPr lvl="1"/>
            <a:r>
              <a:rPr lang="en-US" dirty="0" smtClean="0"/>
              <a:t>Non-Presidential elections</a:t>
            </a:r>
          </a:p>
        </p:txBody>
      </p:sp>
      <p:pic>
        <p:nvPicPr>
          <p:cNvPr id="4098" name="Picture 2" descr="http://stutteringmessiah.files.wordpress.com/2011/06/great-depres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94" y="3352800"/>
            <a:ext cx="3783006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uftah.org/wp-content/uploads/2011/12/Iraq-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14" y="3733800"/>
            <a:ext cx="4368886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400800" y="4933764"/>
            <a:ext cx="2279071" cy="1563517"/>
            <a:chOff x="6788729" y="5257900"/>
            <a:chExt cx="2279071" cy="1563517"/>
          </a:xfrm>
        </p:grpSpPr>
        <p:pic>
          <p:nvPicPr>
            <p:cNvPr id="6" name="Picture 6" descr="http://www.barackobama.net/pictures/barack-obama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729" y="5264826"/>
              <a:ext cx="1143000" cy="154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://media.npr.org/assets/img/2012/09/03/romney_2012_13316889-0349345d6a676317e961bb2a68303ac97680ad0a-s5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1" t="9667" r="16269"/>
            <a:stretch/>
          </p:blipFill>
          <p:spPr bwMode="auto">
            <a:xfrm>
              <a:off x="7931729" y="5257900"/>
              <a:ext cx="1136071" cy="1544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55877" y="6236642"/>
              <a:ext cx="6499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vs.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102" name="Picture 6" descr="http://data.whicdn.com/images/7094587/tumblr_lgays8NvJm1qzzos4o1_r1_500_thu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10" y="4572000"/>
            <a:ext cx="2180620" cy="20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1398657"/>
            <a:ext cx="721101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turnout </a:t>
            </a:r>
            <a:r>
              <a:rPr lang="en-US" sz="4000" dirty="0" smtClean="0">
                <a:solidFill>
                  <a:schemeClr val="bg1"/>
                </a:solidFill>
              </a:rPr>
              <a:t>= people show up to vote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2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ston-2008-2009-turnout-vs-age-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545" r="3233" b="5159"/>
          <a:stretch>
            <a:fillRect/>
          </a:stretch>
        </p:blipFill>
        <p:spPr bwMode="auto">
          <a:xfrm>
            <a:off x="152400" y="228600"/>
            <a:ext cx="875519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48768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2008 = Presidential Election </a:t>
            </a:r>
            <a:r>
              <a:rPr lang="en-US" sz="2000" b="1" dirty="0" smtClean="0">
                <a:solidFill>
                  <a:srgbClr val="7030A0"/>
                </a:solidFill>
              </a:rPr>
              <a:t>(purple)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2009 = Non-Presidential Election </a:t>
            </a:r>
            <a:r>
              <a:rPr lang="en-US" sz="2000" b="1" dirty="0" smtClean="0">
                <a:solidFill>
                  <a:srgbClr val="008000"/>
                </a:solidFill>
              </a:rPr>
              <a:t>(green)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Why people do note to vote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Lack of interest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Failure to register</a:t>
            </a:r>
            <a:endParaRPr lang="en-US" sz="4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038600" y="3429000"/>
            <a:ext cx="4629150" cy="3209925"/>
            <a:chOff x="4038600" y="3429000"/>
            <a:chExt cx="4629150" cy="3209925"/>
          </a:xfrm>
        </p:grpSpPr>
        <p:pic>
          <p:nvPicPr>
            <p:cNvPr id="1026" name="Picture 2" descr="http://dpsshow.com/wp-content/uploads/2012/07/who-ca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0"/>
            <a:stretch/>
          </p:blipFill>
          <p:spPr bwMode="auto">
            <a:xfrm>
              <a:off x="4038600" y="3990108"/>
              <a:ext cx="4629150" cy="264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dpsshow.com/wp-content/uploads/2012/07/who-ca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29"/>
            <a:stretch/>
          </p:blipFill>
          <p:spPr bwMode="auto">
            <a:xfrm>
              <a:off x="4038600" y="3429000"/>
              <a:ext cx="4629150" cy="280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dpsshow.com/wp-content/uploads/2012/07/who-ca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5" b="90729"/>
            <a:stretch/>
          </p:blipFill>
          <p:spPr bwMode="auto">
            <a:xfrm>
              <a:off x="4038600" y="3709555"/>
              <a:ext cx="4629150" cy="281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dpsshow.com/wp-content/uploads/2012/07/who-ca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7" t="7417" r="69883" b="78573"/>
            <a:stretch/>
          </p:blipFill>
          <p:spPr bwMode="auto">
            <a:xfrm>
              <a:off x="4545157" y="3569277"/>
              <a:ext cx="1447800" cy="471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dpsshow.com/wp-content/uploads/2012/07/who-ca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46" t="7417" r="10325" b="78573"/>
            <a:stretch/>
          </p:blipFill>
          <p:spPr bwMode="auto">
            <a:xfrm>
              <a:off x="5992958" y="3569277"/>
              <a:ext cx="2286000" cy="471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105400" y="3240515"/>
            <a:ext cx="3810000" cy="3409296"/>
            <a:chOff x="-1905000" y="2295525"/>
            <a:chExt cx="3810000" cy="3409296"/>
          </a:xfrm>
        </p:grpSpPr>
        <p:pic>
          <p:nvPicPr>
            <p:cNvPr id="1028" name="Picture 4" descr="http://cdn.memegenerator.net/instances/400x/2716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50"/>
            <a:stretch/>
          </p:blipFill>
          <p:spPr bwMode="auto">
            <a:xfrm>
              <a:off x="-1905000" y="2295525"/>
              <a:ext cx="3810000" cy="3343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33400" y="5287159"/>
              <a:ext cx="1063704" cy="417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5181600"/>
              <a:ext cx="13817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ill Sans Ultra Bold Condensed" pitchFamily="34" charset="0"/>
                  <a:cs typeface="Aharoni" pitchFamily="2" charset="-79"/>
                </a:rPr>
                <a:t>TO VOTE</a:t>
              </a:r>
              <a:endParaRPr lang="en-US" sz="2800" dirty="0">
                <a:latin typeface="Gill Sans Ultra Bold Condensed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4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doesn’t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5334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Age</a:t>
            </a:r>
          </a:p>
          <a:p>
            <a:pPr lvl="1"/>
            <a:r>
              <a:rPr lang="en-US" sz="3200" dirty="0" smtClean="0"/>
              <a:t>Young People</a:t>
            </a:r>
          </a:p>
          <a:p>
            <a:pPr lvl="2"/>
            <a:r>
              <a:rPr lang="en-US" sz="2800" dirty="0" smtClean="0"/>
              <a:t>Not interested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Education</a:t>
            </a:r>
          </a:p>
          <a:p>
            <a:pPr lvl="1"/>
            <a:r>
              <a:rPr lang="en-US" sz="3200" dirty="0" smtClean="0"/>
              <a:t>Uneducated</a:t>
            </a:r>
          </a:p>
          <a:p>
            <a:pPr lvl="2"/>
            <a:r>
              <a:rPr lang="en-US" sz="2800" dirty="0" smtClean="0"/>
              <a:t>Don’t understand the issues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Income</a:t>
            </a:r>
          </a:p>
          <a:p>
            <a:pPr lvl="1"/>
            <a:r>
              <a:rPr lang="en-US" sz="3200" dirty="0" smtClean="0"/>
              <a:t>Poor</a:t>
            </a:r>
          </a:p>
          <a:p>
            <a:pPr lvl="2"/>
            <a:r>
              <a:rPr lang="en-US" sz="2800" dirty="0" smtClean="0"/>
              <a:t>No time</a:t>
            </a:r>
            <a:r>
              <a:rPr lang="en-US" sz="2800" dirty="0"/>
              <a:t>;</a:t>
            </a:r>
            <a:r>
              <a:rPr lang="en-US" sz="2800" dirty="0" smtClean="0"/>
              <a:t> other worries</a:t>
            </a:r>
            <a:endParaRPr lang="en-US" sz="2800" dirty="0"/>
          </a:p>
        </p:txBody>
      </p:sp>
      <p:pic>
        <p:nvPicPr>
          <p:cNvPr id="2050" name="Picture 2" descr="http://ngdrb.files.wordpress.com/2010/06/lazy-kids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1" r="5276"/>
          <a:stretch/>
        </p:blipFill>
        <p:spPr bwMode="auto">
          <a:xfrm>
            <a:off x="4724400" y="2995324"/>
            <a:ext cx="4246418" cy="36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_UMMrL6TlQTA/TSXcoJq2HzI/AAAAAAAAABo/Mtlex2MNuMI/s1600/uneducated-and-misinfor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1"/>
          <a:stretch/>
        </p:blipFill>
        <p:spPr bwMode="auto">
          <a:xfrm>
            <a:off x="5791200" y="2967347"/>
            <a:ext cx="3179618" cy="37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houtwire.com/articles/wp-content/uploads/2012/08/tedwilliamsLAP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r="9796"/>
          <a:stretch/>
        </p:blipFill>
        <p:spPr bwMode="auto">
          <a:xfrm>
            <a:off x="5638800" y="3195884"/>
            <a:ext cx="3332018" cy="35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ston-2008-2009-turnout-vs-age-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545" r="3233" b="5159"/>
          <a:stretch>
            <a:fillRect/>
          </a:stretch>
        </p:blipFill>
        <p:spPr bwMode="auto">
          <a:xfrm>
            <a:off x="152400" y="228600"/>
            <a:ext cx="875519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989543"/>
            <a:ext cx="3810000" cy="2209800"/>
            <a:chOff x="152400" y="1676400"/>
            <a:chExt cx="3810000" cy="2209800"/>
          </a:xfrm>
        </p:grpSpPr>
        <p:sp>
          <p:nvSpPr>
            <p:cNvPr id="2" name="Oval 1"/>
            <p:cNvSpPr/>
            <p:nvPr/>
          </p:nvSpPr>
          <p:spPr>
            <a:xfrm>
              <a:off x="152400" y="1676400"/>
              <a:ext cx="3810000" cy="2209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2989" y="1996470"/>
              <a:ext cx="318882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Lack of Interest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&amp;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Forget to 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Register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5780" y="608094"/>
            <a:ext cx="3233420" cy="1677906"/>
            <a:chOff x="4876800" y="0"/>
            <a:chExt cx="3810000" cy="2209800"/>
          </a:xfrm>
        </p:grpSpPr>
        <p:sp>
          <p:nvSpPr>
            <p:cNvPr id="6" name="Oval 5"/>
            <p:cNvSpPr/>
            <p:nvPr/>
          </p:nvSpPr>
          <p:spPr>
            <a:xfrm>
              <a:off x="4876800" y="0"/>
              <a:ext cx="3810000" cy="2209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33751" y="102339"/>
              <a:ext cx="1896103" cy="190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u="sng" dirty="0" smtClean="0">
                  <a:solidFill>
                    <a:srgbClr val="008000"/>
                  </a:solidFill>
                </a:rPr>
                <a:t>Age</a:t>
              </a:r>
            </a:p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Young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791200" y="2514600"/>
            <a:ext cx="3048000" cy="20574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5417" y="2820025"/>
            <a:ext cx="27113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8000"/>
                </a:solidFill>
              </a:rPr>
              <a:t>Education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uneducated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4724401"/>
            <a:ext cx="3048000" cy="201867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5033290"/>
            <a:ext cx="1916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8000"/>
                </a:solidFill>
              </a:rPr>
              <a:t>Income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Poor</a:t>
            </a:r>
            <a:endParaRPr lang="en-US" sz="44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6" idx="2"/>
            <a:endCxn id="2" idx="6"/>
          </p:cNvCxnSpPr>
          <p:nvPr/>
        </p:nvCxnSpPr>
        <p:spPr>
          <a:xfrm flipH="1">
            <a:off x="3962400" y="1447047"/>
            <a:ext cx="1643380" cy="1647396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2"/>
          </p:cNvCxnSpPr>
          <p:nvPr/>
        </p:nvCxnSpPr>
        <p:spPr>
          <a:xfrm flipH="1" flipV="1">
            <a:off x="3962400" y="3094444"/>
            <a:ext cx="1828800" cy="448856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2" idx="6"/>
          </p:cNvCxnSpPr>
          <p:nvPr/>
        </p:nvCxnSpPr>
        <p:spPr>
          <a:xfrm flipH="1" flipV="1">
            <a:off x="3962400" y="3094443"/>
            <a:ext cx="1828800" cy="2639295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8506" y="1135560"/>
            <a:ext cx="1517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Why?</a:t>
            </a:r>
            <a:endParaRPr lang="en-US" sz="4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77000" y="-76200"/>
            <a:ext cx="1563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Who?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261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127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Voter Registration &amp; Voter Participation</vt:lpstr>
      <vt:lpstr>PowerPoint Presentation</vt:lpstr>
      <vt:lpstr>PowerPoint Presentation</vt:lpstr>
      <vt:lpstr>Highest Election Turnouts</vt:lpstr>
      <vt:lpstr>PowerPoint Presentation</vt:lpstr>
      <vt:lpstr>Why people do note to vote</vt:lpstr>
      <vt:lpstr>Who doesn’t vote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 Participation</dc:title>
  <dc:creator>Pearce Dietrich</dc:creator>
  <cp:lastModifiedBy>Bill Collins</cp:lastModifiedBy>
  <cp:revision>18</cp:revision>
  <dcterms:created xsi:type="dcterms:W3CDTF">2012-10-17T22:33:09Z</dcterms:created>
  <dcterms:modified xsi:type="dcterms:W3CDTF">2015-07-31T14:07:33Z</dcterms:modified>
</cp:coreProperties>
</file>