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2" r:id="rId4"/>
    <p:sldId id="283" r:id="rId5"/>
    <p:sldId id="288" r:id="rId6"/>
    <p:sldId id="287" r:id="rId7"/>
    <p:sldId id="285" r:id="rId8"/>
    <p:sldId id="262" r:id="rId9"/>
    <p:sldId id="286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81" r:id="rId19"/>
    <p:sldId id="279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8A15-830B-4F12-A876-3C5BF2B81369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C029-0130-4E6A-9FEB-B706058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C029-0130-4E6A-9FEB-B70605867B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53744-4C65-4024-8400-46E4D69297B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9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9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62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914400"/>
            <a:ext cx="3048000" cy="4648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seton.com/media/catalog/product/Parking-Lot-Security-&amp;-Safety-Signs-Notice-We-Are-Not-Responsible-For-Theft-L3060-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11933"/>
          <a:stretch/>
        </p:blipFill>
        <p:spPr bwMode="auto">
          <a:xfrm>
            <a:off x="203242" y="1143000"/>
            <a:ext cx="3080285" cy="39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afetysign.com/images/catlog/product/large/F76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115290"/>
            <a:ext cx="4994275" cy="39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315" y="228600"/>
            <a:ext cx="87513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Understanding </a:t>
            </a:r>
            <a:r>
              <a:rPr lang="en-US" sz="2600" b="1" dirty="0" smtClean="0">
                <a:solidFill>
                  <a:srgbClr val="FFFF00"/>
                </a:solidFill>
              </a:rPr>
              <a:t>Policy</a:t>
            </a:r>
            <a:r>
              <a:rPr lang="en-US" sz="2600" dirty="0" smtClean="0"/>
              <a:t>….Think of a theft policy at different stores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853875" y="5181599"/>
            <a:ext cx="176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Store #1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653154" y="5181599"/>
            <a:ext cx="176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Store #2</a:t>
            </a:r>
            <a:endParaRPr lang="en-US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874" y="5980329"/>
            <a:ext cx="396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Policy towards theft =  Lenient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961640"/>
            <a:ext cx="375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Policy towards theft =  Harsh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1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1841"/>
          <a:stretch/>
        </p:blipFill>
        <p:spPr bwMode="auto">
          <a:xfrm>
            <a:off x="3061854" y="76200"/>
            <a:ext cx="30895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0" t="4798" r="1354" b="79166"/>
          <a:stretch/>
        </p:blipFill>
        <p:spPr bwMode="auto">
          <a:xfrm>
            <a:off x="3054927" y="685800"/>
            <a:ext cx="3096490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0" t="4798" r="1354" b="79166"/>
          <a:stretch/>
        </p:blipFill>
        <p:spPr bwMode="auto">
          <a:xfrm>
            <a:off x="5791200" y="398318"/>
            <a:ext cx="367144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4927" y="38100"/>
            <a:ext cx="3103417" cy="5562600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"/>
            <a:ext cx="2371162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Democratic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80976"/>
            <a:ext cx="2310441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Republican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bocahomecareservices.com/blog/wp-content/uploads/2012/05/medicaid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bocahomecareservices.com/blog/wp-content/uploads/2012/05/medicaid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101138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6407726" y="810854"/>
            <a:ext cx="2715493" cy="2324100"/>
          </a:xfrm>
          <a:prstGeom prst="noSmoking">
            <a:avLst>
              <a:gd name="adj" fmla="val 47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508" y="3505200"/>
            <a:ext cx="1734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Taxes</a:t>
            </a:r>
            <a:endParaRPr lang="en-US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56522" y="3505200"/>
            <a:ext cx="1734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Taxes</a:t>
            </a:r>
            <a:endParaRPr lang="en-US" sz="5400" b="1" dirty="0"/>
          </a:p>
        </p:txBody>
      </p:sp>
      <p:sp>
        <p:nvSpPr>
          <p:cNvPr id="6" name="Down Arrow 5"/>
          <p:cNvSpPr/>
          <p:nvPr/>
        </p:nvSpPr>
        <p:spPr>
          <a:xfrm>
            <a:off x="8391292" y="3505200"/>
            <a:ext cx="602672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2051095" y="3489056"/>
            <a:ext cx="602672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://www.loc.gov/exhibits/brown/images/br0202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6217" r="3261" b="10518"/>
          <a:stretch/>
        </p:blipFill>
        <p:spPr bwMode="auto">
          <a:xfrm>
            <a:off x="304800" y="4876799"/>
            <a:ext cx="2378215" cy="18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essengerandadvocate.files.wordpress.com/2007/03/iraq-w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50" y="4876798"/>
            <a:ext cx="1948540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5" grpId="0"/>
      <p:bldP spid="13" grpId="0"/>
      <p:bldP spid="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8453" r="25483" b="14584"/>
          <a:stretch/>
        </p:blipFill>
        <p:spPr bwMode="auto">
          <a:xfrm>
            <a:off x="4572000" y="1836372"/>
            <a:ext cx="4389252" cy="295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2848" y="4916269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Legislative</a:t>
            </a:r>
            <a:endParaRPr lang="en-US" sz="3600" b="1" dirty="0"/>
          </a:p>
        </p:txBody>
      </p:sp>
      <p:pic>
        <p:nvPicPr>
          <p:cNvPr id="8194" name="Picture 2" descr="http://politics.blogs.foxnews.com/sites/politics.blogs.foxnews.com/files/Obama%20on%20ph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r="5859"/>
          <a:stretch/>
        </p:blipFill>
        <p:spPr bwMode="auto">
          <a:xfrm>
            <a:off x="228600" y="1836371"/>
            <a:ext cx="3276600" cy="29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876800"/>
            <a:ext cx="200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Executive</a:t>
            </a:r>
            <a:endParaRPr lang="en-US" sz="3600" b="1" dirty="0"/>
          </a:p>
        </p:txBody>
      </p:sp>
      <p:sp>
        <p:nvSpPr>
          <p:cNvPr id="5" name="Oval Callout 4"/>
          <p:cNvSpPr/>
          <p:nvPr/>
        </p:nvSpPr>
        <p:spPr>
          <a:xfrm>
            <a:off x="1866900" y="381000"/>
            <a:ext cx="2705100" cy="2286000"/>
          </a:xfrm>
          <a:prstGeom prst="wedgeEllipseCallout">
            <a:avLst>
              <a:gd name="adj1" fmla="val -37734"/>
              <a:gd name="adj2" fmla="val 49773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912" y="762000"/>
            <a:ext cx="249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Hey congressman, 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I need you to write a law about railroad crossings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6" t="18453" r="25483" b="74175"/>
          <a:stretch/>
        </p:blipFill>
        <p:spPr bwMode="auto">
          <a:xfrm>
            <a:off x="5181600" y="1931214"/>
            <a:ext cx="3581400" cy="96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8453" r="25483" b="14584"/>
          <a:stretch/>
        </p:blipFill>
        <p:spPr bwMode="auto">
          <a:xfrm>
            <a:off x="4576916" y="1846480"/>
            <a:ext cx="4389252" cy="295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76600" y="2667000"/>
            <a:ext cx="1524000" cy="990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4/43/Obama_waves_State_of_the_Union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49243"/>
            <a:ext cx="5629275" cy="47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ediaite.com/wp-content/uploads/2011/01/President-Barack-Obama-State-of-the-Union-Addre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11332"/>
          <a:stretch/>
        </p:blipFill>
        <p:spPr bwMode="auto">
          <a:xfrm>
            <a:off x="152400" y="1949243"/>
            <a:ext cx="3049484" cy="47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023" y="381000"/>
            <a:ext cx="6389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State of the Union address</a:t>
            </a:r>
            <a:endParaRPr lang="en-US" sz="4400" b="1" dirty="0"/>
          </a:p>
        </p:txBody>
      </p:sp>
      <p:sp>
        <p:nvSpPr>
          <p:cNvPr id="5" name="Oval Callout 4"/>
          <p:cNvSpPr/>
          <p:nvPr/>
        </p:nvSpPr>
        <p:spPr>
          <a:xfrm>
            <a:off x="3340510" y="1295400"/>
            <a:ext cx="2826928" cy="2285999"/>
          </a:xfrm>
          <a:prstGeom prst="wedgeEllipseCallout">
            <a:avLst>
              <a:gd name="adj1" fmla="val -98252"/>
              <a:gd name="adj2" fmla="val 37515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 want a law that raises minimum wage to $9 an hour.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s.nydailynews.com/polopoly_fs/1.420653%21/img/httpImage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62000"/>
            <a:ext cx="81724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therjones.com/files/images/obama-sotomay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3600"/>
            <a:ext cx="8448675" cy="56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220" y="152400"/>
            <a:ext cx="8768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Appoints</a:t>
            </a:r>
            <a:r>
              <a:rPr lang="en-US" sz="2800" b="1" dirty="0" smtClean="0"/>
              <a:t>… Judges and Important Government Officials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487"/>
              </p:ext>
            </p:extLst>
          </p:nvPr>
        </p:nvGraphicFramePr>
        <p:xfrm>
          <a:off x="152400" y="1143000"/>
          <a:ext cx="3277754" cy="552449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38877"/>
                <a:gridCol w="1638877"/>
              </a:tblGrid>
              <a:tr h="553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US Budget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Income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2.5 trillion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Military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-900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4438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Social Security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-730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Medicare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-500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Medicaid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-300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Gov’t Costs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-500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Other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-600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-1.27 trillion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0491" y="277090"/>
            <a:ext cx="200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Executive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8573" y="228600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Legislative</a:t>
            </a:r>
            <a:endParaRPr lang="en-US" sz="3600" b="1" dirty="0"/>
          </a:p>
        </p:txBody>
      </p:sp>
      <p:sp>
        <p:nvSpPr>
          <p:cNvPr id="9" name="Right Arrow 8"/>
          <p:cNvSpPr/>
          <p:nvPr/>
        </p:nvSpPr>
        <p:spPr>
          <a:xfrm>
            <a:off x="3657600" y="2667000"/>
            <a:ext cx="1828800" cy="990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9" r="65930"/>
          <a:stretch/>
        </p:blipFill>
        <p:spPr bwMode="auto">
          <a:xfrm>
            <a:off x="5730924" y="923421"/>
            <a:ext cx="2963139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30924" y="990600"/>
            <a:ext cx="2963139" cy="5495420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12416" y="923421"/>
            <a:ext cx="1637015" cy="1644998"/>
            <a:chOff x="-1676400" y="3595687"/>
            <a:chExt cx="1219200" cy="1204913"/>
          </a:xfrm>
        </p:grpSpPr>
        <p:sp>
          <p:nvSpPr>
            <p:cNvPr id="3" name="Rectangle 2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4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60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  <p:pic>
        <p:nvPicPr>
          <p:cNvPr id="12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089" r="76368" b="79728"/>
          <a:stretch/>
        </p:blipFill>
        <p:spPr bwMode="auto">
          <a:xfrm>
            <a:off x="6836081" y="1076678"/>
            <a:ext cx="1832582" cy="11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089" r="76368" b="79728"/>
          <a:stretch/>
        </p:blipFill>
        <p:spPr bwMode="auto">
          <a:xfrm>
            <a:off x="7866737" y="1457678"/>
            <a:ext cx="667663" cy="11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tml.cita.illinois.edu/text/info/images/ex-or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79374"/>
            <a:ext cx="8818779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riftlessareareview.files.wordpress.com/2012/07/health-care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4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upload.wikimedia.org/wikipedia/commons/2/21/Dominator_(Kings_Dominion)_11_Desce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50" y="2483174"/>
            <a:ext cx="5512301" cy="41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4818" y="206829"/>
            <a:ext cx="65743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u="sng" dirty="0" smtClean="0"/>
              <a:t>Understanding </a:t>
            </a:r>
            <a:r>
              <a:rPr lang="en-US" sz="4400" b="1" u="sng" dirty="0" smtClean="0"/>
              <a:t>Bureaucracy</a:t>
            </a:r>
          </a:p>
          <a:p>
            <a:pPr algn="ctr"/>
            <a:r>
              <a:rPr lang="en-US" sz="4400" dirty="0" smtClean="0"/>
              <a:t>What all must happen for</a:t>
            </a:r>
          </a:p>
          <a:p>
            <a:pPr algn="ctr"/>
            <a:r>
              <a:rPr lang="en-US" sz="4400" dirty="0" smtClean="0"/>
              <a:t> a field trip to take place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13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1841"/>
          <a:stretch/>
        </p:blipFill>
        <p:spPr bwMode="auto">
          <a:xfrm>
            <a:off x="3061854" y="76200"/>
            <a:ext cx="30895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0" t="4798" r="1354" b="79166"/>
          <a:stretch/>
        </p:blipFill>
        <p:spPr bwMode="auto">
          <a:xfrm>
            <a:off x="3054927" y="685800"/>
            <a:ext cx="3096490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0" t="4798" r="1354" b="79166"/>
          <a:stretch/>
        </p:blipFill>
        <p:spPr bwMode="auto">
          <a:xfrm>
            <a:off x="5791200" y="398318"/>
            <a:ext cx="367144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4927" y="38100"/>
            <a:ext cx="3103417" cy="5562600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pearce.dietrich\AppData\Local\Microsoft\Windows\Temporary Internet Files\Content.IE5\1WZS6TV0\MC9003888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39" y="439882"/>
            <a:ext cx="2713222" cy="23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535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Understanding </a:t>
            </a:r>
            <a:r>
              <a:rPr lang="en-US" sz="3600" b="1" dirty="0" smtClean="0"/>
              <a:t>Bureaucracy</a:t>
            </a:r>
            <a:endParaRPr lang="en-US" sz="3600" b="1" dirty="0"/>
          </a:p>
        </p:txBody>
      </p:sp>
      <p:pic>
        <p:nvPicPr>
          <p:cNvPr id="15362" name="Picture 2" descr="C:\Users\pearce.dietrich\AppData\Local\Microsoft\Windows\Temporary Internet Files\Content.IE5\1WZS6TV0\MM90028528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7782"/>
            <a:ext cx="16764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437" y="3515520"/>
            <a:ext cx="113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teacher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2514600" y="22098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 descr="C:\Users\pearce.dietrich\AppData\Local\Microsoft\Windows\Temporary Internet Files\Content.IE5\UHPARGJF\MC9004349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1371743"/>
            <a:ext cx="2057257" cy="20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3805" y="6091535"/>
            <a:ext cx="211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superintendent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5638800" y="2213675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6574" y="3667919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Principal</a:t>
            </a:r>
            <a:endParaRPr lang="en-US" sz="2400" dirty="0"/>
          </a:p>
        </p:txBody>
      </p:sp>
      <p:pic>
        <p:nvPicPr>
          <p:cNvPr id="15365" name="Picture 5" descr="C:\Users\pearce.dietrich\AppData\Local\Microsoft\Windows\Temporary Internet Files\Content.IE5\1WZS6TV0\MC9000448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29" y="4801892"/>
            <a:ext cx="2681377" cy="17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7187318" y="4252813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71729">
            <a:off x="4535632" y="4308581"/>
            <a:ext cx="220633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7" name="Picture 7" descr="http://www.thefranklinnewspost.com/photos/large/church-mark_2_co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6031" b="23582"/>
          <a:stretch/>
        </p:blipFill>
        <p:spPr bwMode="auto">
          <a:xfrm>
            <a:off x="3280475" y="4682209"/>
            <a:ext cx="1188872" cy="19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86200" y="3505200"/>
            <a:ext cx="1608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Head of </a:t>
            </a:r>
          </a:p>
          <a:p>
            <a:pPr algn="ctr"/>
            <a:r>
              <a:rPr lang="en-US" sz="2400" dirty="0" smtClean="0"/>
              <a:t>Math Dept.</a:t>
            </a:r>
            <a:endParaRPr lang="en-US" sz="2400" dirty="0"/>
          </a:p>
        </p:txBody>
      </p:sp>
      <p:pic>
        <p:nvPicPr>
          <p:cNvPr id="15369" name="Picture 9" descr="http://bfms.frco.k12.va.us/_Media/mjm_0060_med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988" r="22483"/>
          <a:stretch/>
        </p:blipFill>
        <p:spPr bwMode="auto">
          <a:xfrm>
            <a:off x="6553264" y="1207842"/>
            <a:ext cx="2209736" cy="23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0" y="6472535"/>
            <a:ext cx="155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accounting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8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  <p:bldP spid="10" grpId="0"/>
      <p:bldP spid="11" grpId="0" animBg="1"/>
      <p:bldP spid="13" grpId="0" animBg="1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535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Understanding </a:t>
            </a:r>
            <a:r>
              <a:rPr lang="en-US" sz="3600" b="1" dirty="0" smtClean="0"/>
              <a:t>Bureaucracy</a:t>
            </a:r>
            <a:endParaRPr lang="en-US" sz="3600" b="1" dirty="0"/>
          </a:p>
        </p:txBody>
      </p:sp>
      <p:pic>
        <p:nvPicPr>
          <p:cNvPr id="15362" name="Picture 2" descr="C:\Users\pearce.dietrich\AppData\Local\Microsoft\Windows\Temporary Internet Files\Content.IE5\1WZS6TV0\MM90028528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00931"/>
            <a:ext cx="16764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5237" y="3347070"/>
            <a:ext cx="113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teacher</a:t>
            </a:r>
            <a:endParaRPr lang="en-US" sz="2400" dirty="0"/>
          </a:p>
        </p:txBody>
      </p:sp>
      <p:pic>
        <p:nvPicPr>
          <p:cNvPr id="18" name="Picture 5" descr="C:\Users\pearce.dietrich\AppData\Local\Microsoft\Windows\Temporary Internet Files\Content.IE5\1WZS6TV0\MC9000448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28" y="1334146"/>
            <a:ext cx="2681377" cy="17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57999" y="3004789"/>
            <a:ext cx="155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accounting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5638800" y="19050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C:\Users\pearce.dietrich\AppData\Local\Microsoft\Windows\Temporary Internet Files\Content.IE5\1WZS6TV0\MP900442337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22379" r="7158" b="18599"/>
          <a:stretch/>
        </p:blipFill>
        <p:spPr bwMode="auto">
          <a:xfrm>
            <a:off x="542441" y="1520689"/>
            <a:ext cx="2045776" cy="1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earce.dietrich\AppData\Local\Microsoft\Windows\Temporary Internet Files\Content.IE5\31CLG04C\MC900388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" y="4114800"/>
            <a:ext cx="2819387" cy="25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 rot="10800000">
            <a:off x="2975022" y="18288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1184328" y="3311821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9" name="Picture 5" descr="http://upload.wikimedia.org/wikipedia/commons/2/21/Dominator_(Kings_Dominion)_11_Descen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37" y="4483424"/>
            <a:ext cx="2845301" cy="21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 rot="5400000">
            <a:off x="4508059" y="3845221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C:\Users\pearce.dietrich\AppData\Local\Microsoft\Windows\Temporary Internet Files\Content.IE5\31CLG04C\MC9002335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1" y="4453622"/>
            <a:ext cx="2087219" cy="21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6324600" y="5245612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4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tml.cita.illinois.edu/text/info/images/ex-or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79374"/>
            <a:ext cx="8818779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Executive Branch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whitehouse.gov/sites/default/files/20120730-cabin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7" r="42971"/>
          <a:stretch/>
        </p:blipFill>
        <p:spPr bwMode="auto">
          <a:xfrm>
            <a:off x="3837708" y="1552394"/>
            <a:ext cx="1274619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590800"/>
            <a:ext cx="2404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Presiden</a:t>
            </a:r>
            <a:r>
              <a:rPr lang="en-US" sz="4400" b="1" dirty="0"/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959" y="2590800"/>
            <a:ext cx="352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Vice President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968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President’s Cabinet</a:t>
            </a:r>
            <a:endParaRPr lang="en-US" dirty="0"/>
          </a:p>
        </p:txBody>
      </p:sp>
      <p:pic>
        <p:nvPicPr>
          <p:cNvPr id="2050" name="Picture 2" descr="http://www.mrdalesandro.com/uploads/1/3/1/9/13195066/1578810.png?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 Obama has 15 Cabinet Departments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629400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981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Established in Article II, Section 2 of the Constitution, the Cabinet's role is to advise the President on any subject he may require relating to the duties of each member's respective office.</a:t>
            </a:r>
          </a:p>
        </p:txBody>
      </p:sp>
    </p:spTree>
    <p:extLst>
      <p:ext uri="{BB962C8B-B14F-4D97-AF65-F5344CB8AC3E}">
        <p14:creationId xmlns:p14="http://schemas.microsoft.com/office/powerpoint/2010/main" val="456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923" y="6257866"/>
            <a:ext cx="1812099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Transportation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806872" y="5610166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267" y="1816617"/>
            <a:ext cx="1238224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Education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748423" y="2552700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6761" y="6305490"/>
            <a:ext cx="731290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State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5013305" y="5657790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63245" y="2190690"/>
            <a:ext cx="1051955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Defense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7435033">
            <a:off x="6021257" y="2795026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75149" y="2343090"/>
            <a:ext cx="1097929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Treasury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913829">
            <a:off x="2272196" y="2945167"/>
            <a:ext cx="594034" cy="233118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65514" y="4576556"/>
            <a:ext cx="933782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2672" y="3669268"/>
            <a:ext cx="933782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4991100" y="5676900"/>
            <a:ext cx="8382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338471">
            <a:off x="6029703" y="2797872"/>
            <a:ext cx="8382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tml.cita.illinois.edu/text/info/images/ex-or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79374"/>
            <a:ext cx="8818779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219200"/>
            <a:ext cx="990600" cy="609600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91400" y="1219200"/>
            <a:ext cx="914400" cy="609600"/>
          </a:xfrm>
          <a:prstGeom prst="rect">
            <a:avLst/>
          </a:prstGeom>
          <a:solidFill>
            <a:schemeClr val="accent2">
              <a:alpha val="2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9896" y="1106129"/>
            <a:ext cx="8984607" cy="5526655"/>
          </a:xfrm>
          <a:custGeom>
            <a:avLst/>
            <a:gdLst>
              <a:gd name="connsiteX0" fmla="*/ 4397859 w 8984607"/>
              <a:gd name="connsiteY0" fmla="*/ 73742 h 5526655"/>
              <a:gd name="connsiteX1" fmla="*/ 3852169 w 8984607"/>
              <a:gd name="connsiteY1" fmla="*/ 88490 h 5526655"/>
              <a:gd name="connsiteX2" fmla="*/ 3778427 w 8984607"/>
              <a:gd name="connsiteY2" fmla="*/ 103239 h 5526655"/>
              <a:gd name="connsiteX3" fmla="*/ 3262233 w 8984607"/>
              <a:gd name="connsiteY3" fmla="*/ 117987 h 5526655"/>
              <a:gd name="connsiteX4" fmla="*/ 3026259 w 8984607"/>
              <a:gd name="connsiteY4" fmla="*/ 147484 h 5526655"/>
              <a:gd name="connsiteX5" fmla="*/ 2937769 w 8984607"/>
              <a:gd name="connsiteY5" fmla="*/ 162232 h 5526655"/>
              <a:gd name="connsiteX6" fmla="*/ 2893523 w 8984607"/>
              <a:gd name="connsiteY6" fmla="*/ 176981 h 5526655"/>
              <a:gd name="connsiteX7" fmla="*/ 2805033 w 8984607"/>
              <a:gd name="connsiteY7" fmla="*/ 235974 h 5526655"/>
              <a:gd name="connsiteX8" fmla="*/ 2790285 w 8984607"/>
              <a:gd name="connsiteY8" fmla="*/ 280219 h 5526655"/>
              <a:gd name="connsiteX9" fmla="*/ 2760788 w 8984607"/>
              <a:gd name="connsiteY9" fmla="*/ 383458 h 5526655"/>
              <a:gd name="connsiteX10" fmla="*/ 2746039 w 8984607"/>
              <a:gd name="connsiteY10" fmla="*/ 516194 h 5526655"/>
              <a:gd name="connsiteX11" fmla="*/ 2731291 w 8984607"/>
              <a:gd name="connsiteY11" fmla="*/ 678426 h 5526655"/>
              <a:gd name="connsiteX12" fmla="*/ 2716543 w 8984607"/>
              <a:gd name="connsiteY12" fmla="*/ 737419 h 5526655"/>
              <a:gd name="connsiteX13" fmla="*/ 2687046 w 8984607"/>
              <a:gd name="connsiteY13" fmla="*/ 958645 h 5526655"/>
              <a:gd name="connsiteX14" fmla="*/ 2657549 w 8984607"/>
              <a:gd name="connsiteY14" fmla="*/ 1061884 h 5526655"/>
              <a:gd name="connsiteX15" fmla="*/ 2613304 w 8984607"/>
              <a:gd name="connsiteY15" fmla="*/ 1194619 h 5526655"/>
              <a:gd name="connsiteX16" fmla="*/ 2598556 w 8984607"/>
              <a:gd name="connsiteY16" fmla="*/ 1253613 h 5526655"/>
              <a:gd name="connsiteX17" fmla="*/ 2554310 w 8984607"/>
              <a:gd name="connsiteY17" fmla="*/ 1371600 h 5526655"/>
              <a:gd name="connsiteX18" fmla="*/ 2524814 w 8984607"/>
              <a:gd name="connsiteY18" fmla="*/ 1504336 h 5526655"/>
              <a:gd name="connsiteX19" fmla="*/ 2495317 w 8984607"/>
              <a:gd name="connsiteY19" fmla="*/ 1563329 h 5526655"/>
              <a:gd name="connsiteX20" fmla="*/ 2480569 w 8984607"/>
              <a:gd name="connsiteY20" fmla="*/ 1637071 h 5526655"/>
              <a:gd name="connsiteX21" fmla="*/ 2451072 w 8984607"/>
              <a:gd name="connsiteY21" fmla="*/ 1725561 h 5526655"/>
              <a:gd name="connsiteX22" fmla="*/ 2436323 w 8984607"/>
              <a:gd name="connsiteY22" fmla="*/ 1784555 h 5526655"/>
              <a:gd name="connsiteX23" fmla="*/ 2406827 w 8984607"/>
              <a:gd name="connsiteY23" fmla="*/ 1873045 h 5526655"/>
              <a:gd name="connsiteX24" fmla="*/ 2377330 w 8984607"/>
              <a:gd name="connsiteY24" fmla="*/ 2212258 h 5526655"/>
              <a:gd name="connsiteX25" fmla="*/ 2347833 w 8984607"/>
              <a:gd name="connsiteY25" fmla="*/ 2300748 h 5526655"/>
              <a:gd name="connsiteX26" fmla="*/ 2318336 w 8984607"/>
              <a:gd name="connsiteY26" fmla="*/ 2344994 h 5526655"/>
              <a:gd name="connsiteX27" fmla="*/ 2288839 w 8984607"/>
              <a:gd name="connsiteY27" fmla="*/ 2448232 h 5526655"/>
              <a:gd name="connsiteX28" fmla="*/ 2259343 w 8984607"/>
              <a:gd name="connsiteY28" fmla="*/ 2492477 h 5526655"/>
              <a:gd name="connsiteX29" fmla="*/ 2170852 w 8984607"/>
              <a:gd name="connsiteY29" fmla="*/ 2669458 h 5526655"/>
              <a:gd name="connsiteX30" fmla="*/ 2038117 w 8984607"/>
              <a:gd name="connsiteY30" fmla="*/ 2728452 h 5526655"/>
              <a:gd name="connsiteX31" fmla="*/ 430543 w 8984607"/>
              <a:gd name="connsiteY31" fmla="*/ 2743200 h 5526655"/>
              <a:gd name="connsiteX32" fmla="*/ 297807 w 8984607"/>
              <a:gd name="connsiteY32" fmla="*/ 2787445 h 5526655"/>
              <a:gd name="connsiteX33" fmla="*/ 209317 w 8984607"/>
              <a:gd name="connsiteY33" fmla="*/ 2831690 h 5526655"/>
              <a:gd name="connsiteX34" fmla="*/ 120827 w 8984607"/>
              <a:gd name="connsiteY34" fmla="*/ 2920181 h 5526655"/>
              <a:gd name="connsiteX35" fmla="*/ 61833 w 8984607"/>
              <a:gd name="connsiteY35" fmla="*/ 3008671 h 5526655"/>
              <a:gd name="connsiteX36" fmla="*/ 17588 w 8984607"/>
              <a:gd name="connsiteY36" fmla="*/ 3200400 h 5526655"/>
              <a:gd name="connsiteX37" fmla="*/ 17588 w 8984607"/>
              <a:gd name="connsiteY37" fmla="*/ 4645742 h 5526655"/>
              <a:gd name="connsiteX38" fmla="*/ 91330 w 8984607"/>
              <a:gd name="connsiteY38" fmla="*/ 4778477 h 5526655"/>
              <a:gd name="connsiteX39" fmla="*/ 120827 w 8984607"/>
              <a:gd name="connsiteY39" fmla="*/ 4822723 h 5526655"/>
              <a:gd name="connsiteX40" fmla="*/ 224065 w 8984607"/>
              <a:gd name="connsiteY40" fmla="*/ 4911213 h 5526655"/>
              <a:gd name="connsiteX41" fmla="*/ 268310 w 8984607"/>
              <a:gd name="connsiteY41" fmla="*/ 4925961 h 5526655"/>
              <a:gd name="connsiteX42" fmla="*/ 401046 w 8984607"/>
              <a:gd name="connsiteY42" fmla="*/ 5029200 h 5526655"/>
              <a:gd name="connsiteX43" fmla="*/ 445291 w 8984607"/>
              <a:gd name="connsiteY43" fmla="*/ 5043948 h 5526655"/>
              <a:gd name="connsiteX44" fmla="*/ 533781 w 8984607"/>
              <a:gd name="connsiteY44" fmla="*/ 5102942 h 5526655"/>
              <a:gd name="connsiteX45" fmla="*/ 637020 w 8984607"/>
              <a:gd name="connsiteY45" fmla="*/ 5132439 h 5526655"/>
              <a:gd name="connsiteX46" fmla="*/ 681265 w 8984607"/>
              <a:gd name="connsiteY46" fmla="*/ 5147187 h 5526655"/>
              <a:gd name="connsiteX47" fmla="*/ 799252 w 8984607"/>
              <a:gd name="connsiteY47" fmla="*/ 5176684 h 5526655"/>
              <a:gd name="connsiteX48" fmla="*/ 887743 w 8984607"/>
              <a:gd name="connsiteY48" fmla="*/ 5206181 h 5526655"/>
              <a:gd name="connsiteX49" fmla="*/ 1005730 w 8984607"/>
              <a:gd name="connsiteY49" fmla="*/ 5235677 h 5526655"/>
              <a:gd name="connsiteX50" fmla="*/ 1049975 w 8984607"/>
              <a:gd name="connsiteY50" fmla="*/ 5250426 h 5526655"/>
              <a:gd name="connsiteX51" fmla="*/ 1285949 w 8984607"/>
              <a:gd name="connsiteY51" fmla="*/ 5279923 h 5526655"/>
              <a:gd name="connsiteX52" fmla="*/ 1359691 w 8984607"/>
              <a:gd name="connsiteY52" fmla="*/ 5294671 h 5526655"/>
              <a:gd name="connsiteX53" fmla="*/ 1448181 w 8984607"/>
              <a:gd name="connsiteY53" fmla="*/ 5324168 h 5526655"/>
              <a:gd name="connsiteX54" fmla="*/ 1551420 w 8984607"/>
              <a:gd name="connsiteY54" fmla="*/ 5338916 h 5526655"/>
              <a:gd name="connsiteX55" fmla="*/ 1625162 w 8984607"/>
              <a:gd name="connsiteY55" fmla="*/ 5353665 h 5526655"/>
              <a:gd name="connsiteX56" fmla="*/ 1846388 w 8984607"/>
              <a:gd name="connsiteY56" fmla="*/ 5383161 h 5526655"/>
              <a:gd name="connsiteX57" fmla="*/ 2067614 w 8984607"/>
              <a:gd name="connsiteY57" fmla="*/ 5397910 h 5526655"/>
              <a:gd name="connsiteX58" fmla="*/ 2598556 w 8984607"/>
              <a:gd name="connsiteY58" fmla="*/ 5427406 h 5526655"/>
              <a:gd name="connsiteX59" fmla="*/ 5150027 w 8984607"/>
              <a:gd name="connsiteY59" fmla="*/ 5442155 h 5526655"/>
              <a:gd name="connsiteX60" fmla="*/ 5651472 w 8984607"/>
              <a:gd name="connsiteY60" fmla="*/ 5486400 h 5526655"/>
              <a:gd name="connsiteX61" fmla="*/ 7111562 w 8984607"/>
              <a:gd name="connsiteY61" fmla="*/ 5486400 h 5526655"/>
              <a:gd name="connsiteX62" fmla="*/ 7524517 w 8984607"/>
              <a:gd name="connsiteY62" fmla="*/ 5471652 h 5526655"/>
              <a:gd name="connsiteX63" fmla="*/ 7775239 w 8984607"/>
              <a:gd name="connsiteY63" fmla="*/ 5442155 h 5526655"/>
              <a:gd name="connsiteX64" fmla="*/ 7907975 w 8984607"/>
              <a:gd name="connsiteY64" fmla="*/ 5412658 h 5526655"/>
              <a:gd name="connsiteX65" fmla="*/ 7952220 w 8984607"/>
              <a:gd name="connsiteY65" fmla="*/ 5397910 h 5526655"/>
              <a:gd name="connsiteX66" fmla="*/ 8055459 w 8984607"/>
              <a:gd name="connsiteY66" fmla="*/ 5383161 h 5526655"/>
              <a:gd name="connsiteX67" fmla="*/ 8247188 w 8984607"/>
              <a:gd name="connsiteY67" fmla="*/ 5338916 h 5526655"/>
              <a:gd name="connsiteX68" fmla="*/ 8291433 w 8984607"/>
              <a:gd name="connsiteY68" fmla="*/ 5324168 h 5526655"/>
              <a:gd name="connsiteX69" fmla="*/ 8394672 w 8984607"/>
              <a:gd name="connsiteY69" fmla="*/ 5294671 h 5526655"/>
              <a:gd name="connsiteX70" fmla="*/ 8438917 w 8984607"/>
              <a:gd name="connsiteY70" fmla="*/ 5265174 h 5526655"/>
              <a:gd name="connsiteX71" fmla="*/ 8483162 w 8984607"/>
              <a:gd name="connsiteY71" fmla="*/ 5250426 h 5526655"/>
              <a:gd name="connsiteX72" fmla="*/ 8512659 w 8984607"/>
              <a:gd name="connsiteY72" fmla="*/ 5206181 h 5526655"/>
              <a:gd name="connsiteX73" fmla="*/ 8527407 w 8984607"/>
              <a:gd name="connsiteY73" fmla="*/ 5161936 h 5526655"/>
              <a:gd name="connsiteX74" fmla="*/ 8571652 w 8984607"/>
              <a:gd name="connsiteY74" fmla="*/ 5132439 h 5526655"/>
              <a:gd name="connsiteX75" fmla="*/ 8601149 w 8984607"/>
              <a:gd name="connsiteY75" fmla="*/ 5043948 h 5526655"/>
              <a:gd name="connsiteX76" fmla="*/ 8660143 w 8984607"/>
              <a:gd name="connsiteY76" fmla="*/ 4955458 h 5526655"/>
              <a:gd name="connsiteX77" fmla="*/ 8719136 w 8984607"/>
              <a:gd name="connsiteY77" fmla="*/ 4866968 h 5526655"/>
              <a:gd name="connsiteX78" fmla="*/ 8792878 w 8984607"/>
              <a:gd name="connsiteY78" fmla="*/ 4793226 h 5526655"/>
              <a:gd name="connsiteX79" fmla="*/ 8807627 w 8984607"/>
              <a:gd name="connsiteY79" fmla="*/ 4748981 h 5526655"/>
              <a:gd name="connsiteX80" fmla="*/ 8837123 w 8984607"/>
              <a:gd name="connsiteY80" fmla="*/ 4704736 h 5526655"/>
              <a:gd name="connsiteX81" fmla="*/ 8866620 w 8984607"/>
              <a:gd name="connsiteY81" fmla="*/ 4616245 h 5526655"/>
              <a:gd name="connsiteX82" fmla="*/ 8881369 w 8984607"/>
              <a:gd name="connsiteY82" fmla="*/ 4572000 h 5526655"/>
              <a:gd name="connsiteX83" fmla="*/ 8910865 w 8984607"/>
              <a:gd name="connsiteY83" fmla="*/ 4070555 h 5526655"/>
              <a:gd name="connsiteX84" fmla="*/ 8940362 w 8984607"/>
              <a:gd name="connsiteY84" fmla="*/ 3893574 h 5526655"/>
              <a:gd name="connsiteX85" fmla="*/ 8955110 w 8984607"/>
              <a:gd name="connsiteY85" fmla="*/ 3687097 h 5526655"/>
              <a:gd name="connsiteX86" fmla="*/ 8984607 w 8984607"/>
              <a:gd name="connsiteY86" fmla="*/ 3451123 h 5526655"/>
              <a:gd name="connsiteX87" fmla="*/ 8969859 w 8984607"/>
              <a:gd name="connsiteY87" fmla="*/ 3082413 h 5526655"/>
              <a:gd name="connsiteX88" fmla="*/ 8955110 w 8984607"/>
              <a:gd name="connsiteY88" fmla="*/ 3038168 h 5526655"/>
              <a:gd name="connsiteX89" fmla="*/ 8910865 w 8984607"/>
              <a:gd name="connsiteY89" fmla="*/ 3008671 h 5526655"/>
              <a:gd name="connsiteX90" fmla="*/ 8881369 w 8984607"/>
              <a:gd name="connsiteY90" fmla="*/ 2964426 h 5526655"/>
              <a:gd name="connsiteX91" fmla="*/ 8748633 w 8984607"/>
              <a:gd name="connsiteY91" fmla="*/ 2905432 h 5526655"/>
              <a:gd name="connsiteX92" fmla="*/ 8704388 w 8984607"/>
              <a:gd name="connsiteY92" fmla="*/ 2890684 h 5526655"/>
              <a:gd name="connsiteX93" fmla="*/ 8660143 w 8984607"/>
              <a:gd name="connsiteY93" fmla="*/ 2875936 h 5526655"/>
              <a:gd name="connsiteX94" fmla="*/ 8615898 w 8984607"/>
              <a:gd name="connsiteY94" fmla="*/ 2861187 h 5526655"/>
              <a:gd name="connsiteX95" fmla="*/ 8556904 w 8984607"/>
              <a:gd name="connsiteY95" fmla="*/ 2846439 h 5526655"/>
              <a:gd name="connsiteX96" fmla="*/ 8483162 w 8984607"/>
              <a:gd name="connsiteY96" fmla="*/ 2831690 h 5526655"/>
              <a:gd name="connsiteX97" fmla="*/ 8394672 w 8984607"/>
              <a:gd name="connsiteY97" fmla="*/ 2802194 h 5526655"/>
              <a:gd name="connsiteX98" fmla="*/ 8350427 w 8984607"/>
              <a:gd name="connsiteY98" fmla="*/ 2787445 h 5526655"/>
              <a:gd name="connsiteX99" fmla="*/ 8291433 w 8984607"/>
              <a:gd name="connsiteY99" fmla="*/ 2772697 h 5526655"/>
              <a:gd name="connsiteX100" fmla="*/ 8143949 w 8984607"/>
              <a:gd name="connsiteY100" fmla="*/ 2743200 h 5526655"/>
              <a:gd name="connsiteX101" fmla="*/ 7037820 w 8984607"/>
              <a:gd name="connsiteY101" fmla="*/ 2728452 h 5526655"/>
              <a:gd name="connsiteX102" fmla="*/ 6949330 w 8984607"/>
              <a:gd name="connsiteY102" fmla="*/ 2713703 h 5526655"/>
              <a:gd name="connsiteX103" fmla="*/ 6905085 w 8984607"/>
              <a:gd name="connsiteY103" fmla="*/ 2698955 h 5526655"/>
              <a:gd name="connsiteX104" fmla="*/ 6831343 w 8984607"/>
              <a:gd name="connsiteY104" fmla="*/ 2684206 h 5526655"/>
              <a:gd name="connsiteX105" fmla="*/ 6728104 w 8984607"/>
              <a:gd name="connsiteY105" fmla="*/ 2654710 h 5526655"/>
              <a:gd name="connsiteX106" fmla="*/ 6610117 w 8984607"/>
              <a:gd name="connsiteY106" fmla="*/ 2551471 h 5526655"/>
              <a:gd name="connsiteX107" fmla="*/ 6595369 w 8984607"/>
              <a:gd name="connsiteY107" fmla="*/ 2507226 h 5526655"/>
              <a:gd name="connsiteX108" fmla="*/ 6565872 w 8984607"/>
              <a:gd name="connsiteY108" fmla="*/ 2462981 h 5526655"/>
              <a:gd name="connsiteX109" fmla="*/ 6551123 w 8984607"/>
              <a:gd name="connsiteY109" fmla="*/ 2389239 h 5526655"/>
              <a:gd name="connsiteX110" fmla="*/ 6536375 w 8984607"/>
              <a:gd name="connsiteY110" fmla="*/ 2330245 h 5526655"/>
              <a:gd name="connsiteX111" fmla="*/ 6521627 w 8984607"/>
              <a:gd name="connsiteY111" fmla="*/ 2241755 h 5526655"/>
              <a:gd name="connsiteX112" fmla="*/ 6506878 w 8984607"/>
              <a:gd name="connsiteY112" fmla="*/ 2197510 h 5526655"/>
              <a:gd name="connsiteX113" fmla="*/ 6492130 w 8984607"/>
              <a:gd name="connsiteY113" fmla="*/ 2123768 h 5526655"/>
              <a:gd name="connsiteX114" fmla="*/ 6477381 w 8984607"/>
              <a:gd name="connsiteY114" fmla="*/ 1946787 h 5526655"/>
              <a:gd name="connsiteX115" fmla="*/ 6433136 w 8984607"/>
              <a:gd name="connsiteY115" fmla="*/ 1710813 h 5526655"/>
              <a:gd name="connsiteX116" fmla="*/ 6418388 w 8984607"/>
              <a:gd name="connsiteY116" fmla="*/ 1578077 h 5526655"/>
              <a:gd name="connsiteX117" fmla="*/ 6403639 w 8984607"/>
              <a:gd name="connsiteY117" fmla="*/ 1401097 h 5526655"/>
              <a:gd name="connsiteX118" fmla="*/ 6388891 w 8984607"/>
              <a:gd name="connsiteY118" fmla="*/ 1312606 h 5526655"/>
              <a:gd name="connsiteX119" fmla="*/ 6374143 w 8984607"/>
              <a:gd name="connsiteY119" fmla="*/ 530942 h 5526655"/>
              <a:gd name="connsiteX120" fmla="*/ 6344646 w 8984607"/>
              <a:gd name="connsiteY120" fmla="*/ 442452 h 5526655"/>
              <a:gd name="connsiteX121" fmla="*/ 6329898 w 8984607"/>
              <a:gd name="connsiteY121" fmla="*/ 398206 h 5526655"/>
              <a:gd name="connsiteX122" fmla="*/ 6300401 w 8984607"/>
              <a:gd name="connsiteY122" fmla="*/ 353961 h 5526655"/>
              <a:gd name="connsiteX123" fmla="*/ 6285652 w 8984607"/>
              <a:gd name="connsiteY123" fmla="*/ 309716 h 5526655"/>
              <a:gd name="connsiteX124" fmla="*/ 6241407 w 8984607"/>
              <a:gd name="connsiteY124" fmla="*/ 294968 h 5526655"/>
              <a:gd name="connsiteX125" fmla="*/ 6197162 w 8984607"/>
              <a:gd name="connsiteY125" fmla="*/ 250723 h 5526655"/>
              <a:gd name="connsiteX126" fmla="*/ 6167665 w 8984607"/>
              <a:gd name="connsiteY126" fmla="*/ 206477 h 5526655"/>
              <a:gd name="connsiteX127" fmla="*/ 6108672 w 8984607"/>
              <a:gd name="connsiteY127" fmla="*/ 191729 h 5526655"/>
              <a:gd name="connsiteX128" fmla="*/ 6005433 w 8984607"/>
              <a:gd name="connsiteY128" fmla="*/ 147484 h 5526655"/>
              <a:gd name="connsiteX129" fmla="*/ 5961188 w 8984607"/>
              <a:gd name="connsiteY129" fmla="*/ 117987 h 5526655"/>
              <a:gd name="connsiteX130" fmla="*/ 5902194 w 8984607"/>
              <a:gd name="connsiteY130" fmla="*/ 103239 h 5526655"/>
              <a:gd name="connsiteX131" fmla="*/ 5813704 w 8984607"/>
              <a:gd name="connsiteY131" fmla="*/ 73742 h 5526655"/>
              <a:gd name="connsiteX132" fmla="*/ 5769459 w 8984607"/>
              <a:gd name="connsiteY132" fmla="*/ 58994 h 5526655"/>
              <a:gd name="connsiteX133" fmla="*/ 5666220 w 8984607"/>
              <a:gd name="connsiteY133" fmla="*/ 29497 h 5526655"/>
              <a:gd name="connsiteX134" fmla="*/ 5400749 w 8984607"/>
              <a:gd name="connsiteY134" fmla="*/ 0 h 5526655"/>
              <a:gd name="connsiteX135" fmla="*/ 4766569 w 8984607"/>
              <a:gd name="connsiteY135" fmla="*/ 14748 h 5526655"/>
              <a:gd name="connsiteX136" fmla="*/ 4678078 w 8984607"/>
              <a:gd name="connsiteY136" fmla="*/ 29497 h 5526655"/>
              <a:gd name="connsiteX137" fmla="*/ 4515846 w 8984607"/>
              <a:gd name="connsiteY137" fmla="*/ 73742 h 5526655"/>
              <a:gd name="connsiteX138" fmla="*/ 4029149 w 8984607"/>
              <a:gd name="connsiteY138" fmla="*/ 88490 h 552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984607" h="5526655">
                <a:moveTo>
                  <a:pt x="4397859" y="73742"/>
                </a:moveTo>
                <a:cubicBezTo>
                  <a:pt x="4215962" y="78658"/>
                  <a:pt x="4033926" y="79835"/>
                  <a:pt x="3852169" y="88490"/>
                </a:cubicBezTo>
                <a:cubicBezTo>
                  <a:pt x="3827130" y="89682"/>
                  <a:pt x="3803463" y="101987"/>
                  <a:pt x="3778427" y="103239"/>
                </a:cubicBezTo>
                <a:cubicBezTo>
                  <a:pt x="3606507" y="111835"/>
                  <a:pt x="3434298" y="113071"/>
                  <a:pt x="3262233" y="117987"/>
                </a:cubicBezTo>
                <a:cubicBezTo>
                  <a:pt x="3107192" y="148997"/>
                  <a:pt x="3274224" y="118312"/>
                  <a:pt x="3026259" y="147484"/>
                </a:cubicBezTo>
                <a:cubicBezTo>
                  <a:pt x="2996560" y="150978"/>
                  <a:pt x="2967266" y="157316"/>
                  <a:pt x="2937769" y="162232"/>
                </a:cubicBezTo>
                <a:cubicBezTo>
                  <a:pt x="2923020" y="167148"/>
                  <a:pt x="2907113" y="169431"/>
                  <a:pt x="2893523" y="176981"/>
                </a:cubicBezTo>
                <a:cubicBezTo>
                  <a:pt x="2862534" y="194197"/>
                  <a:pt x="2805033" y="235974"/>
                  <a:pt x="2805033" y="235974"/>
                </a:cubicBezTo>
                <a:cubicBezTo>
                  <a:pt x="2800117" y="250722"/>
                  <a:pt x="2794556" y="265271"/>
                  <a:pt x="2790285" y="280219"/>
                </a:cubicBezTo>
                <a:cubicBezTo>
                  <a:pt x="2753247" y="409851"/>
                  <a:pt x="2796148" y="277374"/>
                  <a:pt x="2760788" y="383458"/>
                </a:cubicBezTo>
                <a:cubicBezTo>
                  <a:pt x="2755872" y="427703"/>
                  <a:pt x="2750469" y="471897"/>
                  <a:pt x="2746039" y="516194"/>
                </a:cubicBezTo>
                <a:cubicBezTo>
                  <a:pt x="2740636" y="570225"/>
                  <a:pt x="2738467" y="624602"/>
                  <a:pt x="2731291" y="678426"/>
                </a:cubicBezTo>
                <a:cubicBezTo>
                  <a:pt x="2728612" y="698518"/>
                  <a:pt x="2719875" y="717425"/>
                  <a:pt x="2716543" y="737419"/>
                </a:cubicBezTo>
                <a:cubicBezTo>
                  <a:pt x="2690865" y="891484"/>
                  <a:pt x="2713202" y="814780"/>
                  <a:pt x="2687046" y="958645"/>
                </a:cubicBezTo>
                <a:cubicBezTo>
                  <a:pt x="2668652" y="1059813"/>
                  <a:pt x="2678612" y="977631"/>
                  <a:pt x="2657549" y="1061884"/>
                </a:cubicBezTo>
                <a:cubicBezTo>
                  <a:pt x="2628958" y="1176247"/>
                  <a:pt x="2662371" y="1096486"/>
                  <a:pt x="2613304" y="1194619"/>
                </a:cubicBezTo>
                <a:cubicBezTo>
                  <a:pt x="2608388" y="1214284"/>
                  <a:pt x="2604966" y="1234383"/>
                  <a:pt x="2598556" y="1253613"/>
                </a:cubicBezTo>
                <a:cubicBezTo>
                  <a:pt x="2585028" y="1294198"/>
                  <a:pt x="2564664" y="1330186"/>
                  <a:pt x="2554310" y="1371600"/>
                </a:cubicBezTo>
                <a:cubicBezTo>
                  <a:pt x="2547302" y="1399631"/>
                  <a:pt x="2536168" y="1474057"/>
                  <a:pt x="2524814" y="1504336"/>
                </a:cubicBezTo>
                <a:cubicBezTo>
                  <a:pt x="2517094" y="1524922"/>
                  <a:pt x="2505149" y="1543665"/>
                  <a:pt x="2495317" y="1563329"/>
                </a:cubicBezTo>
                <a:cubicBezTo>
                  <a:pt x="2490401" y="1587910"/>
                  <a:pt x="2487165" y="1612887"/>
                  <a:pt x="2480569" y="1637071"/>
                </a:cubicBezTo>
                <a:cubicBezTo>
                  <a:pt x="2472388" y="1667068"/>
                  <a:pt x="2458613" y="1695397"/>
                  <a:pt x="2451072" y="1725561"/>
                </a:cubicBezTo>
                <a:cubicBezTo>
                  <a:pt x="2446156" y="1745226"/>
                  <a:pt x="2442147" y="1765140"/>
                  <a:pt x="2436323" y="1784555"/>
                </a:cubicBezTo>
                <a:cubicBezTo>
                  <a:pt x="2427389" y="1814336"/>
                  <a:pt x="2406827" y="1873045"/>
                  <a:pt x="2406827" y="1873045"/>
                </a:cubicBezTo>
                <a:cubicBezTo>
                  <a:pt x="2402603" y="1944843"/>
                  <a:pt x="2401454" y="2115761"/>
                  <a:pt x="2377330" y="2212258"/>
                </a:cubicBezTo>
                <a:cubicBezTo>
                  <a:pt x="2369789" y="2242422"/>
                  <a:pt x="2365080" y="2274878"/>
                  <a:pt x="2347833" y="2300748"/>
                </a:cubicBezTo>
                <a:lnTo>
                  <a:pt x="2318336" y="2344994"/>
                </a:lnTo>
                <a:cubicBezTo>
                  <a:pt x="2313609" y="2363902"/>
                  <a:pt x="2299420" y="2427069"/>
                  <a:pt x="2288839" y="2448232"/>
                </a:cubicBezTo>
                <a:cubicBezTo>
                  <a:pt x="2280912" y="2464086"/>
                  <a:pt x="2266542" y="2476280"/>
                  <a:pt x="2259343" y="2492477"/>
                </a:cubicBezTo>
                <a:cubicBezTo>
                  <a:pt x="2234546" y="2548270"/>
                  <a:pt x="2228952" y="2630724"/>
                  <a:pt x="2170852" y="2669458"/>
                </a:cubicBezTo>
                <a:cubicBezTo>
                  <a:pt x="2130335" y="2696470"/>
                  <a:pt x="2091505" y="2727962"/>
                  <a:pt x="2038117" y="2728452"/>
                </a:cubicBezTo>
                <a:lnTo>
                  <a:pt x="430543" y="2743200"/>
                </a:lnTo>
                <a:lnTo>
                  <a:pt x="297807" y="2787445"/>
                </a:lnTo>
                <a:cubicBezTo>
                  <a:pt x="256810" y="2801111"/>
                  <a:pt x="243622" y="2801197"/>
                  <a:pt x="209317" y="2831690"/>
                </a:cubicBezTo>
                <a:cubicBezTo>
                  <a:pt x="178139" y="2859404"/>
                  <a:pt x="143966" y="2885472"/>
                  <a:pt x="120827" y="2920181"/>
                </a:cubicBezTo>
                <a:lnTo>
                  <a:pt x="61833" y="3008671"/>
                </a:lnTo>
                <a:cubicBezTo>
                  <a:pt x="21343" y="3130139"/>
                  <a:pt x="36733" y="3066381"/>
                  <a:pt x="17588" y="3200400"/>
                </a:cubicBezTo>
                <a:cubicBezTo>
                  <a:pt x="-3962" y="3868414"/>
                  <a:pt x="-7691" y="3760999"/>
                  <a:pt x="17588" y="4645742"/>
                </a:cubicBezTo>
                <a:cubicBezTo>
                  <a:pt x="18750" y="4686425"/>
                  <a:pt x="80256" y="4761866"/>
                  <a:pt x="91330" y="4778477"/>
                </a:cubicBezTo>
                <a:cubicBezTo>
                  <a:pt x="101162" y="4793226"/>
                  <a:pt x="108293" y="4810189"/>
                  <a:pt x="120827" y="4822723"/>
                </a:cubicBezTo>
                <a:cubicBezTo>
                  <a:pt x="155696" y="4857592"/>
                  <a:pt x="179920" y="4885987"/>
                  <a:pt x="224065" y="4911213"/>
                </a:cubicBezTo>
                <a:cubicBezTo>
                  <a:pt x="237563" y="4918926"/>
                  <a:pt x="253562" y="4921045"/>
                  <a:pt x="268310" y="4925961"/>
                </a:cubicBezTo>
                <a:cubicBezTo>
                  <a:pt x="306485" y="4964135"/>
                  <a:pt x="348127" y="5011561"/>
                  <a:pt x="401046" y="5029200"/>
                </a:cubicBezTo>
                <a:lnTo>
                  <a:pt x="445291" y="5043948"/>
                </a:lnTo>
                <a:cubicBezTo>
                  <a:pt x="474788" y="5063613"/>
                  <a:pt x="500149" y="5091732"/>
                  <a:pt x="533781" y="5102942"/>
                </a:cubicBezTo>
                <a:cubicBezTo>
                  <a:pt x="639874" y="5138305"/>
                  <a:pt x="507379" y="5095398"/>
                  <a:pt x="637020" y="5132439"/>
                </a:cubicBezTo>
                <a:cubicBezTo>
                  <a:pt x="651968" y="5136710"/>
                  <a:pt x="666267" y="5143097"/>
                  <a:pt x="681265" y="5147187"/>
                </a:cubicBezTo>
                <a:cubicBezTo>
                  <a:pt x="720376" y="5157854"/>
                  <a:pt x="760793" y="5163864"/>
                  <a:pt x="799252" y="5176684"/>
                </a:cubicBezTo>
                <a:cubicBezTo>
                  <a:pt x="828749" y="5186516"/>
                  <a:pt x="857579" y="5198640"/>
                  <a:pt x="887743" y="5206181"/>
                </a:cubicBezTo>
                <a:cubicBezTo>
                  <a:pt x="927072" y="5216013"/>
                  <a:pt x="967271" y="5222857"/>
                  <a:pt x="1005730" y="5235677"/>
                </a:cubicBezTo>
                <a:cubicBezTo>
                  <a:pt x="1020478" y="5240593"/>
                  <a:pt x="1034619" y="5248001"/>
                  <a:pt x="1049975" y="5250426"/>
                </a:cubicBezTo>
                <a:cubicBezTo>
                  <a:pt x="1128275" y="5262789"/>
                  <a:pt x="1208218" y="5264377"/>
                  <a:pt x="1285949" y="5279923"/>
                </a:cubicBezTo>
                <a:cubicBezTo>
                  <a:pt x="1310530" y="5284839"/>
                  <a:pt x="1335507" y="5288075"/>
                  <a:pt x="1359691" y="5294671"/>
                </a:cubicBezTo>
                <a:cubicBezTo>
                  <a:pt x="1389688" y="5302852"/>
                  <a:pt x="1417401" y="5319771"/>
                  <a:pt x="1448181" y="5324168"/>
                </a:cubicBezTo>
                <a:cubicBezTo>
                  <a:pt x="1482594" y="5329084"/>
                  <a:pt x="1517131" y="5333201"/>
                  <a:pt x="1551420" y="5338916"/>
                </a:cubicBezTo>
                <a:cubicBezTo>
                  <a:pt x="1576146" y="5343037"/>
                  <a:pt x="1600436" y="5349544"/>
                  <a:pt x="1625162" y="5353665"/>
                </a:cubicBezTo>
                <a:cubicBezTo>
                  <a:pt x="1661250" y="5359680"/>
                  <a:pt x="1815208" y="5380450"/>
                  <a:pt x="1846388" y="5383161"/>
                </a:cubicBezTo>
                <a:cubicBezTo>
                  <a:pt x="1920016" y="5389563"/>
                  <a:pt x="1993872" y="5392994"/>
                  <a:pt x="2067614" y="5397910"/>
                </a:cubicBezTo>
                <a:cubicBezTo>
                  <a:pt x="2291237" y="5429855"/>
                  <a:pt x="2221609" y="5423674"/>
                  <a:pt x="2598556" y="5427406"/>
                </a:cubicBezTo>
                <a:lnTo>
                  <a:pt x="5150027" y="5442155"/>
                </a:lnTo>
                <a:cubicBezTo>
                  <a:pt x="5413306" y="5494812"/>
                  <a:pt x="5247419" y="5469565"/>
                  <a:pt x="5651472" y="5486400"/>
                </a:cubicBezTo>
                <a:cubicBezTo>
                  <a:pt x="6198588" y="5564558"/>
                  <a:pt x="5770521" y="5508750"/>
                  <a:pt x="7111562" y="5486400"/>
                </a:cubicBezTo>
                <a:cubicBezTo>
                  <a:pt x="7249282" y="5484105"/>
                  <a:pt x="7386865" y="5476568"/>
                  <a:pt x="7524517" y="5471652"/>
                </a:cubicBezTo>
                <a:cubicBezTo>
                  <a:pt x="7629343" y="5461169"/>
                  <a:pt x="7677442" y="5458455"/>
                  <a:pt x="7775239" y="5442155"/>
                </a:cubicBezTo>
                <a:cubicBezTo>
                  <a:pt x="7811724" y="5436074"/>
                  <a:pt x="7870860" y="5423262"/>
                  <a:pt x="7907975" y="5412658"/>
                </a:cubicBezTo>
                <a:cubicBezTo>
                  <a:pt x="7922923" y="5408387"/>
                  <a:pt x="7936976" y="5400959"/>
                  <a:pt x="7952220" y="5397910"/>
                </a:cubicBezTo>
                <a:cubicBezTo>
                  <a:pt x="7986307" y="5391092"/>
                  <a:pt x="8021046" y="5388077"/>
                  <a:pt x="8055459" y="5383161"/>
                </a:cubicBezTo>
                <a:cubicBezTo>
                  <a:pt x="8166993" y="5327395"/>
                  <a:pt x="8066837" y="5368975"/>
                  <a:pt x="8247188" y="5338916"/>
                </a:cubicBezTo>
                <a:cubicBezTo>
                  <a:pt x="8262523" y="5336360"/>
                  <a:pt x="8276485" y="5328439"/>
                  <a:pt x="8291433" y="5324168"/>
                </a:cubicBezTo>
                <a:cubicBezTo>
                  <a:pt x="8421065" y="5287130"/>
                  <a:pt x="8288588" y="5330031"/>
                  <a:pt x="8394672" y="5294671"/>
                </a:cubicBezTo>
                <a:cubicBezTo>
                  <a:pt x="8409420" y="5284839"/>
                  <a:pt x="8423063" y="5273101"/>
                  <a:pt x="8438917" y="5265174"/>
                </a:cubicBezTo>
                <a:cubicBezTo>
                  <a:pt x="8452822" y="5258222"/>
                  <a:pt x="8471023" y="5260137"/>
                  <a:pt x="8483162" y="5250426"/>
                </a:cubicBezTo>
                <a:cubicBezTo>
                  <a:pt x="8497003" y="5239353"/>
                  <a:pt x="8502827" y="5220929"/>
                  <a:pt x="8512659" y="5206181"/>
                </a:cubicBezTo>
                <a:cubicBezTo>
                  <a:pt x="8517575" y="5191433"/>
                  <a:pt x="8517696" y="5174075"/>
                  <a:pt x="8527407" y="5161936"/>
                </a:cubicBezTo>
                <a:cubicBezTo>
                  <a:pt x="8538480" y="5148095"/>
                  <a:pt x="8562258" y="5147470"/>
                  <a:pt x="8571652" y="5132439"/>
                </a:cubicBezTo>
                <a:cubicBezTo>
                  <a:pt x="8588131" y="5106073"/>
                  <a:pt x="8583902" y="5069818"/>
                  <a:pt x="8601149" y="5043948"/>
                </a:cubicBezTo>
                <a:lnTo>
                  <a:pt x="8660143" y="4955458"/>
                </a:lnTo>
                <a:cubicBezTo>
                  <a:pt x="8686061" y="4877703"/>
                  <a:pt x="8657761" y="4940617"/>
                  <a:pt x="8719136" y="4866968"/>
                </a:cubicBezTo>
                <a:cubicBezTo>
                  <a:pt x="8780588" y="4793226"/>
                  <a:pt x="8711762" y="4847304"/>
                  <a:pt x="8792878" y="4793226"/>
                </a:cubicBezTo>
                <a:cubicBezTo>
                  <a:pt x="8797794" y="4778478"/>
                  <a:pt x="8800675" y="4762886"/>
                  <a:pt x="8807627" y="4748981"/>
                </a:cubicBezTo>
                <a:cubicBezTo>
                  <a:pt x="8815554" y="4733127"/>
                  <a:pt x="8829924" y="4720933"/>
                  <a:pt x="8837123" y="4704736"/>
                </a:cubicBezTo>
                <a:cubicBezTo>
                  <a:pt x="8849751" y="4676323"/>
                  <a:pt x="8856788" y="4645742"/>
                  <a:pt x="8866620" y="4616245"/>
                </a:cubicBezTo>
                <a:lnTo>
                  <a:pt x="8881369" y="4572000"/>
                </a:lnTo>
                <a:cubicBezTo>
                  <a:pt x="8917618" y="4282001"/>
                  <a:pt x="8876406" y="4639124"/>
                  <a:pt x="8910865" y="4070555"/>
                </a:cubicBezTo>
                <a:cubicBezTo>
                  <a:pt x="8914046" y="4018068"/>
                  <a:pt x="8929695" y="3946911"/>
                  <a:pt x="8940362" y="3893574"/>
                </a:cubicBezTo>
                <a:cubicBezTo>
                  <a:pt x="8945278" y="3824748"/>
                  <a:pt x="8948244" y="3755756"/>
                  <a:pt x="8955110" y="3687097"/>
                </a:cubicBezTo>
                <a:cubicBezTo>
                  <a:pt x="8962998" y="3608220"/>
                  <a:pt x="8984607" y="3451123"/>
                  <a:pt x="8984607" y="3451123"/>
                </a:cubicBezTo>
                <a:cubicBezTo>
                  <a:pt x="8979691" y="3328220"/>
                  <a:pt x="8978623" y="3205102"/>
                  <a:pt x="8969859" y="3082413"/>
                </a:cubicBezTo>
                <a:cubicBezTo>
                  <a:pt x="8968751" y="3066906"/>
                  <a:pt x="8964822" y="3050307"/>
                  <a:pt x="8955110" y="3038168"/>
                </a:cubicBezTo>
                <a:cubicBezTo>
                  <a:pt x="8944037" y="3024327"/>
                  <a:pt x="8925613" y="3018503"/>
                  <a:pt x="8910865" y="3008671"/>
                </a:cubicBezTo>
                <a:cubicBezTo>
                  <a:pt x="8901033" y="2993923"/>
                  <a:pt x="8893903" y="2976960"/>
                  <a:pt x="8881369" y="2964426"/>
                </a:cubicBezTo>
                <a:cubicBezTo>
                  <a:pt x="8846312" y="2929369"/>
                  <a:pt x="8792442" y="2920035"/>
                  <a:pt x="8748633" y="2905432"/>
                </a:cubicBezTo>
                <a:lnTo>
                  <a:pt x="8704388" y="2890684"/>
                </a:lnTo>
                <a:lnTo>
                  <a:pt x="8660143" y="2875936"/>
                </a:lnTo>
                <a:cubicBezTo>
                  <a:pt x="8645395" y="2871020"/>
                  <a:pt x="8630980" y="2864957"/>
                  <a:pt x="8615898" y="2861187"/>
                </a:cubicBezTo>
                <a:cubicBezTo>
                  <a:pt x="8596233" y="2856271"/>
                  <a:pt x="8576691" y="2850836"/>
                  <a:pt x="8556904" y="2846439"/>
                </a:cubicBezTo>
                <a:cubicBezTo>
                  <a:pt x="8532433" y="2841001"/>
                  <a:pt x="8507346" y="2838286"/>
                  <a:pt x="8483162" y="2831690"/>
                </a:cubicBezTo>
                <a:cubicBezTo>
                  <a:pt x="8453165" y="2823509"/>
                  <a:pt x="8424169" y="2812026"/>
                  <a:pt x="8394672" y="2802194"/>
                </a:cubicBezTo>
                <a:cubicBezTo>
                  <a:pt x="8379924" y="2797278"/>
                  <a:pt x="8365509" y="2791215"/>
                  <a:pt x="8350427" y="2787445"/>
                </a:cubicBezTo>
                <a:cubicBezTo>
                  <a:pt x="8330762" y="2782529"/>
                  <a:pt x="8310923" y="2778266"/>
                  <a:pt x="8291433" y="2772697"/>
                </a:cubicBezTo>
                <a:cubicBezTo>
                  <a:pt x="8224183" y="2753483"/>
                  <a:pt x="8240276" y="2745549"/>
                  <a:pt x="8143949" y="2743200"/>
                </a:cubicBezTo>
                <a:cubicBezTo>
                  <a:pt x="7775316" y="2734209"/>
                  <a:pt x="7406530" y="2733368"/>
                  <a:pt x="7037820" y="2728452"/>
                </a:cubicBezTo>
                <a:cubicBezTo>
                  <a:pt x="7008323" y="2723536"/>
                  <a:pt x="6978521" y="2720190"/>
                  <a:pt x="6949330" y="2713703"/>
                </a:cubicBezTo>
                <a:cubicBezTo>
                  <a:pt x="6934154" y="2710331"/>
                  <a:pt x="6920167" y="2702726"/>
                  <a:pt x="6905085" y="2698955"/>
                </a:cubicBezTo>
                <a:cubicBezTo>
                  <a:pt x="6880766" y="2692875"/>
                  <a:pt x="6855814" y="2689644"/>
                  <a:pt x="6831343" y="2684206"/>
                </a:cubicBezTo>
                <a:cubicBezTo>
                  <a:pt x="6775781" y="2671859"/>
                  <a:pt x="6777379" y="2671135"/>
                  <a:pt x="6728104" y="2654710"/>
                </a:cubicBezTo>
                <a:cubicBezTo>
                  <a:pt x="6624866" y="2585884"/>
                  <a:pt x="6659279" y="2625213"/>
                  <a:pt x="6610117" y="2551471"/>
                </a:cubicBezTo>
                <a:cubicBezTo>
                  <a:pt x="6605201" y="2536723"/>
                  <a:pt x="6602321" y="2521131"/>
                  <a:pt x="6595369" y="2507226"/>
                </a:cubicBezTo>
                <a:cubicBezTo>
                  <a:pt x="6587442" y="2491372"/>
                  <a:pt x="6572096" y="2479578"/>
                  <a:pt x="6565872" y="2462981"/>
                </a:cubicBezTo>
                <a:cubicBezTo>
                  <a:pt x="6557070" y="2439510"/>
                  <a:pt x="6556561" y="2413710"/>
                  <a:pt x="6551123" y="2389239"/>
                </a:cubicBezTo>
                <a:cubicBezTo>
                  <a:pt x="6546726" y="2369452"/>
                  <a:pt x="6540350" y="2350121"/>
                  <a:pt x="6536375" y="2330245"/>
                </a:cubicBezTo>
                <a:cubicBezTo>
                  <a:pt x="6530511" y="2300922"/>
                  <a:pt x="6528114" y="2270946"/>
                  <a:pt x="6521627" y="2241755"/>
                </a:cubicBezTo>
                <a:cubicBezTo>
                  <a:pt x="6518255" y="2226579"/>
                  <a:pt x="6510649" y="2212592"/>
                  <a:pt x="6506878" y="2197510"/>
                </a:cubicBezTo>
                <a:cubicBezTo>
                  <a:pt x="6500798" y="2173191"/>
                  <a:pt x="6497046" y="2148349"/>
                  <a:pt x="6492130" y="2123768"/>
                </a:cubicBezTo>
                <a:cubicBezTo>
                  <a:pt x="6487214" y="2064774"/>
                  <a:pt x="6484724" y="2005528"/>
                  <a:pt x="6477381" y="1946787"/>
                </a:cubicBezTo>
                <a:cubicBezTo>
                  <a:pt x="6460965" y="1815457"/>
                  <a:pt x="6456829" y="1805579"/>
                  <a:pt x="6433136" y="1710813"/>
                </a:cubicBezTo>
                <a:cubicBezTo>
                  <a:pt x="6428220" y="1666568"/>
                  <a:pt x="6422609" y="1622394"/>
                  <a:pt x="6418388" y="1578077"/>
                </a:cubicBezTo>
                <a:cubicBezTo>
                  <a:pt x="6412775" y="1519146"/>
                  <a:pt x="6410176" y="1459933"/>
                  <a:pt x="6403639" y="1401097"/>
                </a:cubicBezTo>
                <a:cubicBezTo>
                  <a:pt x="6400337" y="1371376"/>
                  <a:pt x="6393807" y="1342103"/>
                  <a:pt x="6388891" y="1312606"/>
                </a:cubicBezTo>
                <a:cubicBezTo>
                  <a:pt x="6383975" y="1052051"/>
                  <a:pt x="6387377" y="791207"/>
                  <a:pt x="6374143" y="530942"/>
                </a:cubicBezTo>
                <a:cubicBezTo>
                  <a:pt x="6372564" y="499890"/>
                  <a:pt x="6354478" y="471949"/>
                  <a:pt x="6344646" y="442452"/>
                </a:cubicBezTo>
                <a:cubicBezTo>
                  <a:pt x="6339730" y="427703"/>
                  <a:pt x="6338522" y="411141"/>
                  <a:pt x="6329898" y="398206"/>
                </a:cubicBezTo>
                <a:cubicBezTo>
                  <a:pt x="6320066" y="383458"/>
                  <a:pt x="6308328" y="369815"/>
                  <a:pt x="6300401" y="353961"/>
                </a:cubicBezTo>
                <a:cubicBezTo>
                  <a:pt x="6293448" y="340056"/>
                  <a:pt x="6296645" y="320709"/>
                  <a:pt x="6285652" y="309716"/>
                </a:cubicBezTo>
                <a:cubicBezTo>
                  <a:pt x="6274659" y="298723"/>
                  <a:pt x="6256155" y="299884"/>
                  <a:pt x="6241407" y="294968"/>
                </a:cubicBezTo>
                <a:cubicBezTo>
                  <a:pt x="6226659" y="280220"/>
                  <a:pt x="6210514" y="266746"/>
                  <a:pt x="6197162" y="250723"/>
                </a:cubicBezTo>
                <a:cubicBezTo>
                  <a:pt x="6185814" y="237106"/>
                  <a:pt x="6182414" y="216309"/>
                  <a:pt x="6167665" y="206477"/>
                </a:cubicBezTo>
                <a:cubicBezTo>
                  <a:pt x="6150800" y="195233"/>
                  <a:pt x="6128336" y="196645"/>
                  <a:pt x="6108672" y="191729"/>
                </a:cubicBezTo>
                <a:cubicBezTo>
                  <a:pt x="5997593" y="117675"/>
                  <a:pt x="6138765" y="204626"/>
                  <a:pt x="6005433" y="147484"/>
                </a:cubicBezTo>
                <a:cubicBezTo>
                  <a:pt x="5989141" y="140502"/>
                  <a:pt x="5977480" y="124969"/>
                  <a:pt x="5961188" y="117987"/>
                </a:cubicBezTo>
                <a:cubicBezTo>
                  <a:pt x="5942557" y="110002"/>
                  <a:pt x="5921609" y="109063"/>
                  <a:pt x="5902194" y="103239"/>
                </a:cubicBezTo>
                <a:cubicBezTo>
                  <a:pt x="5872413" y="94305"/>
                  <a:pt x="5843201" y="83574"/>
                  <a:pt x="5813704" y="73742"/>
                </a:cubicBezTo>
                <a:lnTo>
                  <a:pt x="5769459" y="58994"/>
                </a:lnTo>
                <a:cubicBezTo>
                  <a:pt x="5734383" y="47302"/>
                  <a:pt x="5703268" y="35672"/>
                  <a:pt x="5666220" y="29497"/>
                </a:cubicBezTo>
                <a:cubicBezTo>
                  <a:pt x="5603574" y="19056"/>
                  <a:pt x="5457576" y="5683"/>
                  <a:pt x="5400749" y="0"/>
                </a:cubicBezTo>
                <a:lnTo>
                  <a:pt x="4766569" y="14748"/>
                </a:lnTo>
                <a:cubicBezTo>
                  <a:pt x="4736690" y="15968"/>
                  <a:pt x="4707089" y="22244"/>
                  <a:pt x="4678078" y="29497"/>
                </a:cubicBezTo>
                <a:cubicBezTo>
                  <a:pt x="4614930" y="45284"/>
                  <a:pt x="4580472" y="70341"/>
                  <a:pt x="4515846" y="73742"/>
                </a:cubicBezTo>
                <a:cubicBezTo>
                  <a:pt x="4353764" y="82272"/>
                  <a:pt x="4029149" y="88490"/>
                  <a:pt x="4029149" y="88490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292.photobucket.com/albums/mm36/zulch/cha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199"/>
            <a:ext cx="8686800" cy="609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6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202</Words>
  <Application>Microsoft Office PowerPoint</Application>
  <PresentationFormat>On-screen Show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Executive Branch</vt:lpstr>
      <vt:lpstr>Executive Branch</vt:lpstr>
      <vt:lpstr>The President’s Cabinet</vt:lpstr>
      <vt:lpstr>President Obama has 15 Cabinet Departments</vt:lpstr>
      <vt:lpstr>Executive Branch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Bill Collins</cp:lastModifiedBy>
  <cp:revision>29</cp:revision>
  <dcterms:created xsi:type="dcterms:W3CDTF">2012-09-24T11:06:30Z</dcterms:created>
  <dcterms:modified xsi:type="dcterms:W3CDTF">2015-07-30T16:18:31Z</dcterms:modified>
</cp:coreProperties>
</file>