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2298" y="-9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D719E-2E6C-40CA-B7AB-B80226CD1ECD}" type="datetimeFigureOut">
              <a:rPr lang="en-US" smtClean="0"/>
              <a:t>7/29/2015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6216-2DAD-4C77-A11A-3AB34BE329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803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D719E-2E6C-40CA-B7AB-B80226CD1ECD}" type="datetimeFigureOut">
              <a:rPr lang="en-US" smtClean="0"/>
              <a:t>7/29/2015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6216-2DAD-4C77-A11A-3AB34BE329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932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D719E-2E6C-40CA-B7AB-B80226CD1ECD}" type="datetimeFigureOut">
              <a:rPr lang="en-US" smtClean="0"/>
              <a:t>7/29/2015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6216-2DAD-4C77-A11A-3AB34BE329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656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D719E-2E6C-40CA-B7AB-B80226CD1ECD}" type="datetimeFigureOut">
              <a:rPr lang="en-US" smtClean="0"/>
              <a:t>7/29/2015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6216-2DAD-4C77-A11A-3AB34BE329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377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D719E-2E6C-40CA-B7AB-B80226CD1ECD}" type="datetimeFigureOut">
              <a:rPr lang="en-US" smtClean="0"/>
              <a:t>7/29/2015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6216-2DAD-4C77-A11A-3AB34BE329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057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D719E-2E6C-40CA-B7AB-B80226CD1ECD}" type="datetimeFigureOut">
              <a:rPr lang="en-US" smtClean="0"/>
              <a:t>7/29/2015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6216-2DAD-4C77-A11A-3AB34BE329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975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D719E-2E6C-40CA-B7AB-B80226CD1ECD}" type="datetimeFigureOut">
              <a:rPr lang="en-US" smtClean="0"/>
              <a:t>7/29/2015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6216-2DAD-4C77-A11A-3AB34BE329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75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D719E-2E6C-40CA-B7AB-B80226CD1ECD}" type="datetimeFigureOut">
              <a:rPr lang="en-US" smtClean="0"/>
              <a:t>7/29/2015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6216-2DAD-4C77-A11A-3AB34BE329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602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D719E-2E6C-40CA-B7AB-B80226CD1ECD}" type="datetimeFigureOut">
              <a:rPr lang="en-US" smtClean="0"/>
              <a:t>7/29/2015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6216-2DAD-4C77-A11A-3AB34BE329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7142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D719E-2E6C-40CA-B7AB-B80226CD1ECD}" type="datetimeFigureOut">
              <a:rPr lang="en-US" smtClean="0"/>
              <a:t>7/29/2015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6216-2DAD-4C77-A11A-3AB34BE329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756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D719E-2E6C-40CA-B7AB-B80226CD1ECD}" type="datetimeFigureOut">
              <a:rPr lang="en-US" smtClean="0"/>
              <a:t>7/29/2015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6216-2DAD-4C77-A11A-3AB34BE329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217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3D719E-2E6C-40CA-B7AB-B80226CD1ECD}" type="datetimeFigureOut">
              <a:rPr lang="en-US" smtClean="0"/>
              <a:t>7/29/2015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456216-2DAD-4C77-A11A-3AB34BE329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044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6000" b="1" dirty="0" smtClean="0"/>
              <a:t>Express Concerns</a:t>
            </a:r>
            <a:endParaRPr lang="en-US" sz="6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71600"/>
            <a:ext cx="9144000" cy="5334000"/>
          </a:xfrm>
        </p:spPr>
        <p:txBody>
          <a:bodyPr>
            <a:normAutofit fontScale="77500" lnSpcReduction="20000"/>
          </a:bodyPr>
          <a:lstStyle/>
          <a:p>
            <a:r>
              <a:rPr lang="en-US" sz="3100" dirty="0" smtClean="0"/>
              <a:t>Life could be better in Virginia, but you need to let your government officials know what requires their attention.</a:t>
            </a:r>
          </a:p>
          <a:p>
            <a:endParaRPr lang="en-US" sz="1200" dirty="0" smtClean="0"/>
          </a:p>
          <a:p>
            <a:pPr lvl="1"/>
            <a:r>
              <a:rPr lang="en-US" sz="3000" dirty="0" smtClean="0"/>
              <a:t>In Microsoft word, write a brief description </a:t>
            </a:r>
            <a:r>
              <a:rPr lang="en-US" sz="2000" dirty="0" smtClean="0"/>
              <a:t>(5-7 sentences)</a:t>
            </a:r>
            <a:r>
              <a:rPr lang="en-US" sz="2200" dirty="0" smtClean="0"/>
              <a:t> </a:t>
            </a:r>
            <a:r>
              <a:rPr lang="en-US" sz="3000" dirty="0" smtClean="0"/>
              <a:t>about an issue that needs our government’s attention.</a:t>
            </a:r>
          </a:p>
          <a:p>
            <a:pPr lvl="1"/>
            <a:r>
              <a:rPr lang="en-US" sz="3000" dirty="0" smtClean="0"/>
              <a:t>Proof read your paragraph and look for mistakes.</a:t>
            </a:r>
          </a:p>
          <a:p>
            <a:pPr lvl="1"/>
            <a:r>
              <a:rPr lang="en-US" sz="3000" dirty="0" smtClean="0"/>
              <a:t>Copy your text.</a:t>
            </a:r>
          </a:p>
          <a:p>
            <a:pPr lvl="1"/>
            <a:r>
              <a:rPr lang="en-US" sz="3000" dirty="0" smtClean="0"/>
              <a:t>Go to the following page:</a:t>
            </a:r>
          </a:p>
          <a:p>
            <a:pPr lvl="2"/>
            <a:r>
              <a:rPr lang="en-US" sz="3000" dirty="0" smtClean="0"/>
              <a:t>If for the </a:t>
            </a:r>
            <a:r>
              <a:rPr lang="en-US" sz="3000" dirty="0" smtClean="0"/>
              <a:t>City of Richmond Government</a:t>
            </a:r>
          </a:p>
          <a:p>
            <a:pPr lvl="2"/>
            <a:r>
              <a:rPr lang="en-US" sz="3000" dirty="0"/>
              <a:t>http://eservices.ci.richmond.va.us/applications/RichmondGovContactUs/ContactUs.aspx?ID=25</a:t>
            </a:r>
            <a:endParaRPr lang="en-US" sz="3000" dirty="0"/>
          </a:p>
          <a:p>
            <a:pPr lvl="2"/>
            <a:r>
              <a:rPr lang="en-US" sz="3000" dirty="0" smtClean="0"/>
              <a:t>If </a:t>
            </a:r>
            <a:r>
              <a:rPr lang="en-US" sz="3000" dirty="0" smtClean="0"/>
              <a:t>for the Virginia </a:t>
            </a:r>
            <a:r>
              <a:rPr lang="en-US" sz="3000" dirty="0" smtClean="0"/>
              <a:t>Government</a:t>
            </a:r>
          </a:p>
          <a:p>
            <a:pPr lvl="2"/>
            <a:endParaRPr lang="en-US" sz="3000" dirty="0" smtClean="0"/>
          </a:p>
          <a:p>
            <a:pPr lvl="2"/>
            <a:endParaRPr lang="en-US" sz="3000" dirty="0" smtClean="0"/>
          </a:p>
          <a:p>
            <a:pPr lvl="1"/>
            <a:r>
              <a:rPr lang="en-US" sz="3000" dirty="0" smtClean="0"/>
              <a:t>Paste </a:t>
            </a:r>
            <a:r>
              <a:rPr lang="en-US" sz="3000" dirty="0" smtClean="0"/>
              <a:t>the text in the message box</a:t>
            </a:r>
          </a:p>
          <a:p>
            <a:pPr lvl="2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96645" y="207984"/>
            <a:ext cx="799514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 smtClean="0"/>
              <a:t>Part 1</a:t>
            </a:r>
            <a:endParaRPr lang="en-US" sz="20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0279508"/>
              </p:ext>
            </p:extLst>
          </p:nvPr>
        </p:nvGraphicFramePr>
        <p:xfrm>
          <a:off x="585516" y="5257800"/>
          <a:ext cx="8229600" cy="365760"/>
        </p:xfrm>
        <a:graphic>
          <a:graphicData uri="http://schemas.openxmlformats.org/drawingml/2006/table">
            <a:tbl>
              <a:tblPr/>
              <a:tblGrid>
                <a:gridCol w="4114800"/>
                <a:gridCol w="4114800"/>
              </a:tblGrid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http://DelJMcClellan@house.virginia.gov</a:t>
                      </a:r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75464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/>
              <a:t>Volunteer</a:t>
            </a:r>
            <a:endParaRPr lang="en-US" sz="6000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You will make one PowerPoint slide</a:t>
            </a:r>
          </a:p>
          <a:p>
            <a:r>
              <a:rPr lang="en-US" dirty="0" smtClean="0"/>
              <a:t>Treat this slide like a Billboard</a:t>
            </a:r>
          </a:p>
          <a:p>
            <a:r>
              <a:rPr lang="en-US" b="1" dirty="0" smtClean="0"/>
              <a:t>The objective </a:t>
            </a:r>
            <a:r>
              <a:rPr lang="en-US" dirty="0" smtClean="0"/>
              <a:t>of your slide is to convince people to volunteer in a specific way</a:t>
            </a:r>
          </a:p>
          <a:p>
            <a:pPr lvl="1"/>
            <a:r>
              <a:rPr lang="en-US" dirty="0" smtClean="0"/>
              <a:t>Be creative</a:t>
            </a:r>
          </a:p>
          <a:p>
            <a:pPr lvl="1"/>
            <a:r>
              <a:rPr lang="en-US" dirty="0" smtClean="0"/>
              <a:t>Make sure your slide is legible</a:t>
            </a:r>
          </a:p>
          <a:p>
            <a:pPr lvl="1"/>
            <a:r>
              <a:rPr lang="en-US" dirty="0" smtClean="0"/>
              <a:t>Must be original</a:t>
            </a:r>
          </a:p>
          <a:p>
            <a:pPr lvl="2"/>
            <a:r>
              <a:rPr lang="en-US" sz="2600" dirty="0" smtClean="0"/>
              <a:t>you may copy pictures but not text</a:t>
            </a:r>
          </a:p>
          <a:p>
            <a:r>
              <a:rPr lang="en-US" dirty="0" smtClean="0"/>
              <a:t>We will display all of the slides on the board and vote on the best slide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96645" y="207984"/>
            <a:ext cx="799514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 smtClean="0"/>
              <a:t>Part 2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1375162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314878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0" y="2209800"/>
            <a:ext cx="9151842" cy="0"/>
          </a:xfrm>
          <a:prstGeom prst="line">
            <a:avLst/>
          </a:prstGeom>
          <a:ln w="762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-7842" y="1943100"/>
            <a:ext cx="9151842" cy="0"/>
          </a:xfrm>
          <a:prstGeom prst="line">
            <a:avLst/>
          </a:prstGeom>
          <a:ln w="762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/>
          <p:cNvGrpSpPr/>
          <p:nvPr/>
        </p:nvGrpSpPr>
        <p:grpSpPr>
          <a:xfrm>
            <a:off x="-7842" y="3148780"/>
            <a:ext cx="9116961" cy="3687097"/>
            <a:chOff x="27038" y="3148780"/>
            <a:chExt cx="9116961" cy="3687097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931" t="29033" r="4586" b="20564"/>
            <a:stretch/>
          </p:blipFill>
          <p:spPr bwMode="auto">
            <a:xfrm>
              <a:off x="27038" y="3148780"/>
              <a:ext cx="9116961" cy="36870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7" name="Picture 2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274" t="66365" r="88694" b="30813"/>
            <a:stretch/>
          </p:blipFill>
          <p:spPr bwMode="auto">
            <a:xfrm>
              <a:off x="152400" y="5410200"/>
              <a:ext cx="3657600" cy="8283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5" name="TextBox 4"/>
          <p:cNvSpPr txBox="1"/>
          <p:nvPr/>
        </p:nvSpPr>
        <p:spPr>
          <a:xfrm>
            <a:off x="117520" y="5511225"/>
            <a:ext cx="3657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FF00"/>
                </a:solidFill>
              </a:rPr>
              <a:t>www.bigslittles.org</a:t>
            </a:r>
            <a:endParaRPr lang="en-US" sz="3200" b="1" dirty="0">
              <a:solidFill>
                <a:srgbClr val="FFFF00"/>
              </a:solidFill>
            </a:endParaRPr>
          </a:p>
        </p:txBody>
      </p:sp>
      <p:sp>
        <p:nvSpPr>
          <p:cNvPr id="8" name="Explosion 1 7"/>
          <p:cNvSpPr/>
          <p:nvPr/>
        </p:nvSpPr>
        <p:spPr>
          <a:xfrm>
            <a:off x="3962400" y="0"/>
            <a:ext cx="5638800" cy="38862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 rot="535109">
            <a:off x="5122916" y="793213"/>
            <a:ext cx="3598421" cy="17851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rgbClr val="FFFF00"/>
                </a:solidFill>
              </a:rPr>
              <a:t>Join!!! </a:t>
            </a:r>
          </a:p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Big Brothers Big Sisters</a:t>
            </a:r>
          </a:p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of Southwest Virginia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17520" y="63409"/>
            <a:ext cx="399728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83% of </a:t>
            </a:r>
            <a:r>
              <a:rPr lang="en-US" sz="2400" b="1" dirty="0" err="1" smtClean="0"/>
              <a:t>littles</a:t>
            </a:r>
            <a:r>
              <a:rPr lang="en-US" sz="2400" b="1" dirty="0" smtClean="0"/>
              <a:t> agree that their Big instilled values and principles that have guided them through life. </a:t>
            </a:r>
            <a:endParaRPr lang="en-US" sz="2400" b="1" dirty="0"/>
          </a:p>
        </p:txBody>
      </p:sp>
      <p:sp>
        <p:nvSpPr>
          <p:cNvPr id="13" name="Explosion 1 12"/>
          <p:cNvSpPr/>
          <p:nvPr/>
        </p:nvSpPr>
        <p:spPr>
          <a:xfrm rot="20609011">
            <a:off x="29858" y="1836539"/>
            <a:ext cx="4227997" cy="2934645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 rot="20184742">
            <a:off x="1074370" y="2591383"/>
            <a:ext cx="2099742" cy="12926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600" b="1" dirty="0" smtClean="0">
                <a:solidFill>
                  <a:schemeClr val="bg1"/>
                </a:solidFill>
              </a:rPr>
              <a:t>Help children </a:t>
            </a:r>
          </a:p>
          <a:p>
            <a:pPr algn="ctr"/>
            <a:r>
              <a:rPr lang="en-US" sz="2600" b="1" dirty="0" smtClean="0">
                <a:solidFill>
                  <a:schemeClr val="bg1"/>
                </a:solidFill>
              </a:rPr>
              <a:t>realize their </a:t>
            </a:r>
          </a:p>
          <a:p>
            <a:pPr algn="ctr"/>
            <a:r>
              <a:rPr lang="en-US" sz="2600" b="1" dirty="0" smtClean="0">
                <a:solidFill>
                  <a:schemeClr val="bg1"/>
                </a:solidFill>
              </a:rPr>
              <a:t>potential</a:t>
            </a:r>
            <a:endParaRPr lang="en-US" sz="2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2545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www.unitedwaygso.org/blog/wp-content/uploads/2010/10/live-united-billboard-300x22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002" y="174002"/>
            <a:ext cx="8679996" cy="6509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02472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www.symbolmonkey.com/images/OCLN_VOLUNTE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758" y="228600"/>
            <a:ext cx="8936359" cy="624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38917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s://encrypted-tbn2.gstatic.com/images?q=tbn:ANd9GcRVw3AnLxXkAxa5pr-iy21kOD0dnzguJKwpgX-2m2qDBX90Cyt9y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200024"/>
            <a:ext cx="8836025" cy="6353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09593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188</Words>
  <Application>Microsoft Office PowerPoint</Application>
  <PresentationFormat>On-screen Show (4:3)</PresentationFormat>
  <Paragraphs>33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Express Concerns</vt:lpstr>
      <vt:lpstr>Volunteer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Volunteer Proposal</dc:title>
  <dc:creator>Pearce Dietrich</dc:creator>
  <cp:lastModifiedBy>Bill Collins</cp:lastModifiedBy>
  <cp:revision>12</cp:revision>
  <dcterms:created xsi:type="dcterms:W3CDTF">2013-01-29T17:34:49Z</dcterms:created>
  <dcterms:modified xsi:type="dcterms:W3CDTF">2015-07-29T17:15:45Z</dcterms:modified>
</cp:coreProperties>
</file>