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7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2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6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1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9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8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6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8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601B3-F4F8-4D57-A72B-AC428729F9C4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32140-29AF-42CD-8C70-B4DEC8F8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6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Civic Responsibilities Discussion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partner sitting at your table decide which 3 civic responsibilities are the most important and why they make </a:t>
            </a:r>
            <a:r>
              <a:rPr lang="en-US" dirty="0" smtClean="0"/>
              <a:t>United States of America </a:t>
            </a:r>
            <a:r>
              <a:rPr lang="en-US" dirty="0" smtClean="0"/>
              <a:t>a better country. (5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With your partner explain your choices to the class </a:t>
            </a:r>
            <a:r>
              <a:rPr lang="en-US" dirty="0" smtClean="0"/>
              <a:t>(5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66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Civic Responsibilities Discussion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Civic Responsibilities Discussion</dc:title>
  <dc:creator>Pearce Dietrich</dc:creator>
  <cp:lastModifiedBy>Bill Collins</cp:lastModifiedBy>
  <cp:revision>2</cp:revision>
  <dcterms:created xsi:type="dcterms:W3CDTF">2013-01-29T13:15:10Z</dcterms:created>
  <dcterms:modified xsi:type="dcterms:W3CDTF">2015-07-29T16:44:24Z</dcterms:modified>
</cp:coreProperties>
</file>