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59" r:id="rId3"/>
    <p:sldId id="278" r:id="rId4"/>
    <p:sldId id="260" r:id="rId5"/>
    <p:sldId id="280" r:id="rId6"/>
    <p:sldId id="261" r:id="rId7"/>
    <p:sldId id="268" r:id="rId8"/>
    <p:sldId id="267" r:id="rId9"/>
    <p:sldId id="271" r:id="rId10"/>
    <p:sldId id="283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96318-AA41-4D3F-9E24-C3F9964BE585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BD793-7CA9-480C-81F9-2D6370758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1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3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6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9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9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5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0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EE021-EAF3-4EBE-B089-E9C0D71B1084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2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/>
          <a:stretch/>
        </p:blipFill>
        <p:spPr bwMode="auto">
          <a:xfrm>
            <a:off x="296920" y="1828800"/>
            <a:ext cx="863868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Checks and Balances </a:t>
            </a:r>
            <a:r>
              <a:rPr lang="en-US" sz="3200" b="1" dirty="0" smtClean="0"/>
              <a:t>(part 1)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759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3053194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55619" y="5077361"/>
            <a:ext cx="2635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Propose a new budget where the U.S. will spend a billion dollars on food stamps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889" y="5276671"/>
            <a:ext cx="257482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Disapprove budget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453988" y="4809194"/>
            <a:ext cx="723900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&quot;No&quot; Symbol 14"/>
          <p:cNvSpPr/>
          <p:nvPr/>
        </p:nvSpPr>
        <p:spPr>
          <a:xfrm>
            <a:off x="3140178" y="4795665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3925" y="5265174"/>
            <a:ext cx="33263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Executive</a:t>
            </a:r>
          </a:p>
          <a:p>
            <a:pPr algn="ctr"/>
            <a:r>
              <a:rPr lang="en-US" sz="4400" b="1" smtClean="0"/>
              <a:t>Skateboarder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2628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Legislative</a:t>
            </a:r>
          </a:p>
          <a:p>
            <a:pPr algn="ctr"/>
            <a:r>
              <a:rPr lang="en-US" sz="4400" b="1" dirty="0" smtClean="0"/>
              <a:t>Liu Kang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47062" y="5257800"/>
            <a:ext cx="30530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Disapproves</a:t>
            </a:r>
          </a:p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Budget</a:t>
            </a:r>
            <a:endParaRPr lang="en-US" sz="4400" b="1" dirty="0">
              <a:solidFill>
                <a:srgbClr val="00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20" y="210779"/>
            <a:ext cx="6526161" cy="48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71599"/>
            <a:ext cx="8991600" cy="5410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http://government.pppst.com/banner_three_branch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0"/>
          <a:stretch/>
        </p:blipFill>
        <p:spPr bwMode="auto">
          <a:xfrm>
            <a:off x="838200" y="1371600"/>
            <a:ext cx="2893142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2819400"/>
            <a:ext cx="21336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government.pppst.com/banner_three_branch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9" r="41623"/>
          <a:stretch/>
        </p:blipFill>
        <p:spPr bwMode="auto">
          <a:xfrm>
            <a:off x="3731342" y="1371598"/>
            <a:ext cx="1666568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government.pppst.com/banner_three_branch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8" t="-836" r="1415" b="836"/>
          <a:stretch/>
        </p:blipFill>
        <p:spPr bwMode="auto">
          <a:xfrm>
            <a:off x="5397910" y="1371597"/>
            <a:ext cx="313649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71619" y="152400"/>
            <a:ext cx="69842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Separation of Powers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84" y="2590800"/>
            <a:ext cx="1890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legislative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9284" y="2743200"/>
            <a:ext cx="180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executive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3161" y="5486398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Judicial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12483 0.26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1333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11319 0.288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619" y="152400"/>
            <a:ext cx="69842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Separation of Powers</a:t>
            </a:r>
            <a:endParaRPr lang="en-US" sz="6000" b="1" dirty="0"/>
          </a:p>
        </p:txBody>
      </p:sp>
      <p:sp>
        <p:nvSpPr>
          <p:cNvPr id="3" name="Multiply 2"/>
          <p:cNvSpPr/>
          <p:nvPr/>
        </p:nvSpPr>
        <p:spPr>
          <a:xfrm>
            <a:off x="-743213" y="0"/>
            <a:ext cx="11013884" cy="1447800"/>
          </a:xfrm>
          <a:prstGeom prst="mathMultiply">
            <a:avLst>
              <a:gd name="adj1" fmla="val 60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images2.wikia.nocookie.net/__cb20121204221402/epicrapbattlesofhistory/images/4/41/Henry81540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026194"/>
            <a:ext cx="320040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20725" y="4661333"/>
            <a:ext cx="3003550" cy="1492794"/>
            <a:chOff x="155575" y="3429000"/>
            <a:chExt cx="4829175" cy="2407194"/>
          </a:xfrm>
        </p:grpSpPr>
        <p:pic>
          <p:nvPicPr>
            <p:cNvPr id="1026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4"/>
            <a:stretch/>
          </p:blipFill>
          <p:spPr bwMode="auto">
            <a:xfrm>
              <a:off x="155575" y="3429000"/>
              <a:ext cx="4829175" cy="240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85" t="90000" r="4741" b="5000"/>
            <a:stretch/>
          </p:blipFill>
          <p:spPr bwMode="auto">
            <a:xfrm>
              <a:off x="1371600" y="3429000"/>
              <a:ext cx="22860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280026" y="4261882"/>
            <a:ext cx="3003550" cy="1492794"/>
            <a:chOff x="155575" y="3429000"/>
            <a:chExt cx="4829175" cy="2407194"/>
          </a:xfrm>
        </p:grpSpPr>
        <p:pic>
          <p:nvPicPr>
            <p:cNvPr id="10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4"/>
            <a:stretch/>
          </p:blipFill>
          <p:spPr bwMode="auto">
            <a:xfrm>
              <a:off x="155575" y="3429000"/>
              <a:ext cx="4829175" cy="240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85" t="90000" r="4741" b="5000"/>
            <a:stretch/>
          </p:blipFill>
          <p:spPr bwMode="auto">
            <a:xfrm>
              <a:off x="1371600" y="3429000"/>
              <a:ext cx="22860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07792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68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r>
              <a:rPr lang="en-US" b="1" u="sng" dirty="0"/>
              <a:t>Checks and </a:t>
            </a:r>
            <a:r>
              <a:rPr lang="en-US" b="1" u="sng" dirty="0" smtClean="0"/>
              <a:t>Balances</a:t>
            </a:r>
            <a:r>
              <a:rPr lang="en-US" b="1" dirty="0" smtClean="0"/>
              <a:t>: </a:t>
            </a:r>
            <a:r>
              <a:rPr lang="en-US" dirty="0" smtClean="0"/>
              <a:t>prevents one </a:t>
            </a:r>
            <a:r>
              <a:rPr lang="en-US" dirty="0"/>
              <a:t>branch of government from becoming to powerful</a:t>
            </a:r>
          </a:p>
        </p:txBody>
      </p:sp>
      <p:pic>
        <p:nvPicPr>
          <p:cNvPr id="7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8" r="66110" b="41398"/>
          <a:stretch/>
        </p:blipFill>
        <p:spPr bwMode="auto">
          <a:xfrm>
            <a:off x="245528" y="4876800"/>
            <a:ext cx="2367395" cy="161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21998" r="36604" b="41936"/>
          <a:stretch/>
        </p:blipFill>
        <p:spPr bwMode="auto">
          <a:xfrm>
            <a:off x="3527323" y="4876800"/>
            <a:ext cx="2061159" cy="15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7" t="21998" b="41936"/>
          <a:stretch/>
        </p:blipFill>
        <p:spPr bwMode="auto">
          <a:xfrm>
            <a:off x="6422923" y="4876800"/>
            <a:ext cx="2556927" cy="15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qual 14"/>
          <p:cNvSpPr/>
          <p:nvPr/>
        </p:nvSpPr>
        <p:spPr>
          <a:xfrm>
            <a:off x="2689123" y="5372766"/>
            <a:ext cx="762000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5584723" y="5372766"/>
            <a:ext cx="762000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8" r="66110" b="41398"/>
          <a:stretch/>
        </p:blipFill>
        <p:spPr bwMode="auto">
          <a:xfrm>
            <a:off x="245527" y="1828800"/>
            <a:ext cx="2367395" cy="466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21998" r="36604" b="41936"/>
          <a:stretch/>
        </p:blipFill>
        <p:spPr bwMode="auto">
          <a:xfrm>
            <a:off x="3505200" y="1828800"/>
            <a:ext cx="2083282" cy="463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7" t="21998" b="41936"/>
          <a:stretch/>
        </p:blipFill>
        <p:spPr bwMode="auto">
          <a:xfrm>
            <a:off x="6422923" y="1828800"/>
            <a:ext cx="2556927" cy="46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676394">
            <a:off x="4309984" y="1600200"/>
            <a:ext cx="3130024" cy="14465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Limited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Government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" grpId="0" animBg="1"/>
      <p:bldP spid="2" grpId="1" animBg="1"/>
      <p:bldP spid="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8" r="66110" b="41398"/>
          <a:stretch/>
        </p:blipFill>
        <p:spPr bwMode="auto">
          <a:xfrm>
            <a:off x="223404" y="4685827"/>
            <a:ext cx="2367395" cy="161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21998" r="36604" b="41936"/>
          <a:stretch/>
        </p:blipFill>
        <p:spPr bwMode="auto">
          <a:xfrm>
            <a:off x="2590800" y="1524000"/>
            <a:ext cx="4086176" cy="315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7" t="21998" b="41936"/>
          <a:stretch/>
        </p:blipFill>
        <p:spPr bwMode="auto">
          <a:xfrm>
            <a:off x="6577241" y="4709518"/>
            <a:ext cx="2556927" cy="15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2133600" y="1143000"/>
            <a:ext cx="5105400" cy="3733800"/>
          </a:xfrm>
          <a:prstGeom prst="noSmoking">
            <a:avLst>
              <a:gd name="adj" fmla="val 64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4525963"/>
          </a:xfrm>
        </p:spPr>
        <p:txBody>
          <a:bodyPr/>
          <a:lstStyle/>
          <a:p>
            <a:r>
              <a:rPr lang="en-US" b="1" u="sng" dirty="0"/>
              <a:t>Checks and </a:t>
            </a:r>
            <a:r>
              <a:rPr lang="en-US" b="1" u="sng" dirty="0" smtClean="0"/>
              <a:t>Balances</a:t>
            </a:r>
            <a:r>
              <a:rPr lang="en-US" b="1" dirty="0" smtClean="0"/>
              <a:t>: </a:t>
            </a:r>
            <a:r>
              <a:rPr lang="en-US" dirty="0" smtClean="0"/>
              <a:t>prevents one </a:t>
            </a:r>
            <a:r>
              <a:rPr lang="en-US" dirty="0"/>
              <a:t>branch of government from becoming to powerful</a:t>
            </a:r>
          </a:p>
        </p:txBody>
      </p:sp>
      <p:sp>
        <p:nvSpPr>
          <p:cNvPr id="8" name="Right Arrow 7"/>
          <p:cNvSpPr/>
          <p:nvPr/>
        </p:nvSpPr>
        <p:spPr>
          <a:xfrm rot="19064489">
            <a:off x="2072611" y="3908711"/>
            <a:ext cx="1524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481413">
            <a:off x="5577534" y="3942578"/>
            <a:ext cx="1524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8794583">
            <a:off x="1407100" y="3927901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check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431281">
            <a:off x="6797808" y="3885286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check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29718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778" y="4996622"/>
            <a:ext cx="2574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Make a Law: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“Congress gets a raise. Senators make $1 million per year”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0289" y="5149022"/>
            <a:ext cx="2574822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VETO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the Law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2686049" y="4809194"/>
            <a:ext cx="723900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&quot;No&quot; Symbol 13"/>
          <p:cNvSpPr/>
          <p:nvPr/>
        </p:nvSpPr>
        <p:spPr>
          <a:xfrm>
            <a:off x="320778" y="4809194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299200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0208" y="5265174"/>
            <a:ext cx="33137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Executive</a:t>
            </a:r>
          </a:p>
          <a:p>
            <a:pPr algn="ctr"/>
            <a:r>
              <a:rPr lang="en-US" sz="4400" b="1" dirty="0" smtClean="0"/>
              <a:t>Break Dancer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2628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Legislative</a:t>
            </a:r>
          </a:p>
          <a:p>
            <a:pPr algn="ctr"/>
            <a:r>
              <a:rPr lang="en-US" sz="4400" b="1" dirty="0" smtClean="0"/>
              <a:t>Baby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63593" y="5596354"/>
            <a:ext cx="1220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veto</a:t>
            </a:r>
            <a:endParaRPr lang="en-US" sz="44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29718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778" y="4996622"/>
            <a:ext cx="2574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Make a Law: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“Congress gets a raise. Senators make $1 million per year”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0289" y="5149022"/>
            <a:ext cx="2574822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VETO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the Law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2686049" y="4809194"/>
            <a:ext cx="723900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&quot;No&quot; Symbol 13"/>
          <p:cNvSpPr/>
          <p:nvPr/>
        </p:nvSpPr>
        <p:spPr>
          <a:xfrm>
            <a:off x="320778" y="4809194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404" y="3485755"/>
            <a:ext cx="2574822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Override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The VETO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743813" y="4275576"/>
            <a:ext cx="1143000" cy="857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&quot;No&quot; Symbol 16"/>
          <p:cNvSpPr/>
          <p:nvPr/>
        </p:nvSpPr>
        <p:spPr>
          <a:xfrm>
            <a:off x="3170289" y="4765549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7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2864" y="5265174"/>
            <a:ext cx="24084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Executive</a:t>
            </a:r>
          </a:p>
          <a:p>
            <a:pPr algn="ctr"/>
            <a:r>
              <a:rPr lang="en-US" sz="4400" b="1" dirty="0" smtClean="0"/>
              <a:t>Old Man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2628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Legislative</a:t>
            </a:r>
          </a:p>
          <a:p>
            <a:pPr algn="ctr"/>
            <a:r>
              <a:rPr lang="en-US" sz="4400" b="1" dirty="0" smtClean="0"/>
              <a:t>Scorpion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82665" y="5257800"/>
            <a:ext cx="23818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overrides</a:t>
            </a:r>
          </a:p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veto</a:t>
            </a:r>
            <a:endParaRPr lang="en-US" sz="4400" b="1" dirty="0">
              <a:solidFill>
                <a:srgbClr val="00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68" y="234464"/>
            <a:ext cx="3234864" cy="481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147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Checks and Balances (part 1)</vt:lpstr>
      <vt:lpstr>PowerPoint Presentation</vt:lpstr>
      <vt:lpstr>PowerPoint Presentation</vt:lpstr>
      <vt:lpstr>PowerPoint Presentation</vt:lpstr>
      <vt:lpstr>PowerPoint Presentation</vt:lpstr>
      <vt:lpstr>Limited Gov’t = Checks and Balances</vt:lpstr>
      <vt:lpstr>PowerPoint Presentation</vt:lpstr>
      <vt:lpstr>Limited Gov’t = Checks and Balances</vt:lpstr>
      <vt:lpstr>PowerPoint Presentation</vt:lpstr>
      <vt:lpstr>Limited Gov’t = Checks and Balances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Bill Collins</cp:lastModifiedBy>
  <cp:revision>30</cp:revision>
  <dcterms:created xsi:type="dcterms:W3CDTF">2013-01-09T12:04:18Z</dcterms:created>
  <dcterms:modified xsi:type="dcterms:W3CDTF">2015-08-14T12:07:59Z</dcterms:modified>
</cp:coreProperties>
</file>