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019D-DFD7-4A57-B6EA-AE7CA657B52F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2CF9-633C-43AF-9B01-0F73CF59B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20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019D-DFD7-4A57-B6EA-AE7CA657B52F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2CF9-633C-43AF-9B01-0F73CF59B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5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019D-DFD7-4A57-B6EA-AE7CA657B52F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2CF9-633C-43AF-9B01-0F73CF59B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082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019D-DFD7-4A57-B6EA-AE7CA657B52F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2CF9-633C-43AF-9B01-0F73CF59B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75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019D-DFD7-4A57-B6EA-AE7CA657B52F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2CF9-633C-43AF-9B01-0F73CF59B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05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019D-DFD7-4A57-B6EA-AE7CA657B52F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2CF9-633C-43AF-9B01-0F73CF59B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219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019D-DFD7-4A57-B6EA-AE7CA657B52F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2CF9-633C-43AF-9B01-0F73CF59B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80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019D-DFD7-4A57-B6EA-AE7CA657B52F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2CF9-633C-43AF-9B01-0F73CF59B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78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019D-DFD7-4A57-B6EA-AE7CA657B52F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2CF9-633C-43AF-9B01-0F73CF59B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752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019D-DFD7-4A57-B6EA-AE7CA657B52F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2CF9-633C-43AF-9B01-0F73CF59B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29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E019D-DFD7-4A57-B6EA-AE7CA657B52F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2CF9-633C-43AF-9B01-0F73CF59B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5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E019D-DFD7-4A57-B6EA-AE7CA657B52F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52CF9-633C-43AF-9B01-0F73CF59B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642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Civic Duties Collage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the next slide find 4 pictures for each of the civic duties (16 total)</a:t>
            </a:r>
          </a:p>
          <a:p>
            <a:pPr lvl="1"/>
            <a:r>
              <a:rPr lang="en-US" dirty="0" smtClean="0"/>
              <a:t>Copy and past the pictures to the slide</a:t>
            </a:r>
          </a:p>
          <a:p>
            <a:r>
              <a:rPr lang="en-US" dirty="0" smtClean="0"/>
              <a:t>On the final slide write a short story (one paragraph) about a time that you fulfilled a civic duty</a:t>
            </a:r>
          </a:p>
        </p:txBody>
      </p:sp>
    </p:spTree>
    <p:extLst>
      <p:ext uri="{BB962C8B-B14F-4D97-AF65-F5344CB8AC3E}">
        <p14:creationId xmlns:p14="http://schemas.microsoft.com/office/powerpoint/2010/main" val="1845723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25" t="23485" r="10795" b="15530"/>
          <a:stretch/>
        </p:blipFill>
        <p:spPr bwMode="auto">
          <a:xfrm>
            <a:off x="0" y="0"/>
            <a:ext cx="915820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0578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Civic Duty Story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156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52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Civic Duties Collage</vt:lpstr>
      <vt:lpstr>PowerPoint Presentation</vt:lpstr>
      <vt:lpstr>Civic Duty Story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Civic Duties Collage</dc:title>
  <dc:creator>Pearce Dietrich</dc:creator>
  <cp:lastModifiedBy>Bill Collins</cp:lastModifiedBy>
  <cp:revision>5</cp:revision>
  <dcterms:created xsi:type="dcterms:W3CDTF">2013-01-28T14:36:23Z</dcterms:created>
  <dcterms:modified xsi:type="dcterms:W3CDTF">2015-07-29T16:41:21Z</dcterms:modified>
</cp:coreProperties>
</file>