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8" r:id="rId3"/>
    <p:sldId id="257" r:id="rId4"/>
    <p:sldId id="259" r:id="rId5"/>
    <p:sldId id="263" r:id="rId6"/>
    <p:sldId id="264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09605B2-86BF-4915-AE2B-248AACCA4D33}" type="datetimeFigureOut">
              <a:rPr lang="en-US"/>
              <a:pPr>
                <a:defRPr/>
              </a:pPr>
              <a:t>7/30/2015</a:t>
            </a:fld>
            <a:endParaRPr lang="en-US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37F02BB-2D8B-477F-B691-AF872D3FF5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202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2DB91A-0B6F-447D-AE9C-ECBCCFDE5EF6}" type="datetimeFigureOut">
              <a:rPr lang="en-US"/>
              <a:pPr>
                <a:defRPr/>
              </a:pPr>
              <a:t>7/30/2015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92769-B418-4B61-91CA-990B387C5E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836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EFA68B-4391-4CB5-B126-8778F0C3C70B}" type="datetimeFigureOut">
              <a:rPr lang="en-US"/>
              <a:pPr>
                <a:defRPr/>
              </a:pPr>
              <a:t>7/30/2015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C7A28B-3154-40E6-800F-328CF658DE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484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DCFE2F-082A-4D17-BA3B-29BE2AEE1122}" type="datetimeFigureOut">
              <a:rPr lang="en-US"/>
              <a:pPr>
                <a:defRPr/>
              </a:pPr>
              <a:t>7/30/2015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E1327-96DD-4B93-924A-1CC221E392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39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EB8E7A-0CBB-4A1E-A142-CBB97102D5E2}" type="datetimeFigureOut">
              <a:rPr lang="en-US"/>
              <a:pPr>
                <a:defRPr/>
              </a:pPr>
              <a:t>7/30/2015</a:t>
            </a:fld>
            <a:endParaRPr lang="en-US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02999A8-C632-4A38-83A5-6B724A8FB1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892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EBB3917-1B0E-465B-B6E0-F50BE284738A}" type="datetimeFigureOut">
              <a:rPr lang="en-US"/>
              <a:pPr>
                <a:defRPr/>
              </a:pPr>
              <a:t>7/30/2015</a:t>
            </a:fld>
            <a:endParaRPr lang="en-US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E901E98-905F-421E-8900-97DBA076EB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088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4D9D6E4-71C1-4686-81B7-5C6CE2906D5E}" type="datetimeFigureOut">
              <a:rPr lang="en-US"/>
              <a:pPr>
                <a:defRPr/>
              </a:pPr>
              <a:t>7/30/2015</a:t>
            </a:fld>
            <a:endParaRPr lang="en-US"/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7704D4D-2D0A-410A-943F-C97582D438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386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7FF10-CB13-45D8-B8CF-CF75AD2B6E91}" type="datetimeFigureOut">
              <a:rPr lang="en-US"/>
              <a:pPr>
                <a:defRPr/>
              </a:pPr>
              <a:t>7/30/2015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9FCD2E-39FA-4B47-BC50-6E2FE1D449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582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81DD79-DC30-476C-AB00-A1F25A830201}" type="datetimeFigureOut">
              <a:rPr lang="en-US"/>
              <a:pPr>
                <a:defRPr/>
              </a:pPr>
              <a:t>7/30/2015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6302465-917D-4665-8BB2-FD35007426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491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DF3600-E992-41B9-B167-36ADCC80C439}" type="datetimeFigureOut">
              <a:rPr lang="en-US"/>
              <a:pPr>
                <a:defRPr/>
              </a:pPr>
              <a:t>7/30/2015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057C77-DD7B-496E-A943-37AB8C3B37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103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EF81DE4-19DA-444C-AA32-D1E3E8B45E1D}" type="datetimeFigureOut">
              <a:rPr lang="en-US"/>
              <a:pPr>
                <a:defRPr/>
              </a:pPr>
              <a:t>7/30/2015</a:t>
            </a:fld>
            <a:endParaRPr lang="en-US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F7D62EA5-40E8-4EED-85B8-24D1CC9A77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482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BBA8812-70B4-40C1-B7FD-1880F7400187}" type="datetimeFigureOut">
              <a:rPr lang="en-US"/>
              <a:pPr>
                <a:defRPr/>
              </a:pPr>
              <a:t>7/30/2015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E870100-B6BB-4D3B-9C28-E8F6D5A715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3997" r:id="rId2"/>
    <p:sldLayoutId id="2147484002" r:id="rId3"/>
    <p:sldLayoutId id="2147484003" r:id="rId4"/>
    <p:sldLayoutId id="2147484004" r:id="rId5"/>
    <p:sldLayoutId id="2147483998" r:id="rId6"/>
    <p:sldLayoutId id="2147484005" r:id="rId7"/>
    <p:sldLayoutId id="2147483999" r:id="rId8"/>
    <p:sldLayoutId id="2147484006" r:id="rId9"/>
    <p:sldLayoutId id="2147484000" r:id="rId10"/>
    <p:sldLayoutId id="214748400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Who’s our Government Official</a:t>
            </a:r>
            <a:endParaRPr lang="en-US" dirty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2362200" y="6049963"/>
            <a:ext cx="6705600" cy="685800"/>
          </a:xfrm>
        </p:spPr>
        <p:txBody>
          <a:bodyPr/>
          <a:lstStyle/>
          <a:p>
            <a:pPr eaLnBrk="1" hangingPunct="1"/>
            <a:r>
              <a:rPr lang="en-US" smtClean="0"/>
              <a:t>National Government</a:t>
            </a:r>
          </a:p>
        </p:txBody>
      </p:sp>
      <p:pic>
        <p:nvPicPr>
          <p:cNvPr id="1026" name="Picture 2" descr="C:\Users\pearce.dietrich\AppData\Local\Microsoft\Windows\Temporary Internet Files\Content.IE5\06CF0GFN\MC900383528[1].wm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5346954" y="152400"/>
            <a:ext cx="3644646" cy="4020215"/>
          </a:xfrm>
          <a:prstGeom prst="rect">
            <a:avLst/>
          </a:prstGeom>
          <a:noFill/>
        </p:spPr>
      </p:pic>
      <p:pic>
        <p:nvPicPr>
          <p:cNvPr id="2050" name="Picture 2" descr="C:\Users\pearce.dietrich\AppData\Local\Microsoft\Windows\Temporary Internet Files\Content.IE5\C074A4C2\MC900361472[1].wmf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28600" y="2209800"/>
            <a:ext cx="3558845" cy="3756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mtClean="0"/>
              <a:t>Instructions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531225" cy="4267200"/>
          </a:xfrm>
        </p:spPr>
        <p:txBody>
          <a:bodyPr>
            <a:normAutofit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. Find the names of our national government officials</a:t>
            </a:r>
          </a:p>
          <a:p>
            <a:pPr marL="640715" lvl="1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You may know some of your national government officials. For others, you will need to use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google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and other websites to find the officials name.</a:t>
            </a:r>
          </a:p>
          <a:p>
            <a:pPr marL="640715" lvl="1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Do not use ask.com or any question and answer websites.</a:t>
            </a:r>
          </a:p>
          <a:p>
            <a:pPr marL="914717" lvl="2" indent="-274320" eaLnBrk="1" fontAlgn="auto" hangingPunct="1">
              <a:spcAft>
                <a:spcPts val="0"/>
              </a:spcAft>
              <a:buFont typeface="Wingdings 2"/>
              <a:buChar char=""/>
              <a:defRPr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Enter 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Text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into the PP by clicking 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“insert”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at the top..then click 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text box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.. then click where you want to add the text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. Find a picture of the national gov’t official and copy/paste it into the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PP</a:t>
            </a: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marL="640715" lvl="1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Government websites will be the best place to find pictures</a:t>
            </a:r>
          </a:p>
          <a:p>
            <a:pPr marL="915352" lvl="2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Use copy/paste or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PRNT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SCRN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C:\Users\pearce.dietrich\AppData\Local\Microsoft\Windows\Temporary Internet Files\Content.IE5\C074A4C2\MC900361472[1].wm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7947355" y="0"/>
            <a:ext cx="1196645" cy="1263055"/>
          </a:xfrm>
          <a:prstGeom prst="rect">
            <a:avLst/>
          </a:prstGeom>
          <a:noFill/>
        </p:spPr>
      </p:pic>
      <p:pic>
        <p:nvPicPr>
          <p:cNvPr id="3074" name="Picture 2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533400" y="5173252"/>
            <a:ext cx="2209800" cy="13580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1"/>
          <p:cNvSpPr txBox="1">
            <a:spLocks noChangeArrowheads="1"/>
          </p:cNvSpPr>
          <p:nvPr/>
        </p:nvSpPr>
        <p:spPr bwMode="auto">
          <a:xfrm>
            <a:off x="317500" y="909638"/>
            <a:ext cx="13652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2400" b="1">
                <a:latin typeface="Tw Cen MT" pitchFamily="34" charset="0"/>
              </a:rPr>
              <a:t>President</a:t>
            </a:r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-1257300" y="3390900"/>
            <a:ext cx="6858000" cy="7620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68" name="TextBox 5"/>
          <p:cNvSpPr txBox="1">
            <a:spLocks noChangeArrowheads="1"/>
          </p:cNvSpPr>
          <p:nvPr/>
        </p:nvSpPr>
        <p:spPr bwMode="auto">
          <a:xfrm>
            <a:off x="685800" y="0"/>
            <a:ext cx="6175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>
                <a:latin typeface="Tw Cen MT" pitchFamily="34" charset="0"/>
              </a:rPr>
              <a:t>Job</a:t>
            </a:r>
          </a:p>
        </p:txBody>
      </p:sp>
      <p:sp>
        <p:nvSpPr>
          <p:cNvPr id="11269" name="TextBox 6"/>
          <p:cNvSpPr txBox="1">
            <a:spLocks noChangeArrowheads="1"/>
          </p:cNvSpPr>
          <p:nvPr/>
        </p:nvSpPr>
        <p:spPr bwMode="auto">
          <a:xfrm>
            <a:off x="2789238" y="0"/>
            <a:ext cx="9445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>
                <a:latin typeface="Tw Cen MT" pitchFamily="34" charset="0"/>
              </a:rPr>
              <a:t>Name</a:t>
            </a:r>
          </a:p>
        </p:txBody>
      </p:sp>
      <p:sp>
        <p:nvSpPr>
          <p:cNvPr id="11270" name="TextBox 7"/>
          <p:cNvSpPr txBox="1">
            <a:spLocks noChangeArrowheads="1"/>
          </p:cNvSpPr>
          <p:nvPr/>
        </p:nvSpPr>
        <p:spPr bwMode="auto">
          <a:xfrm>
            <a:off x="6324600" y="-76200"/>
            <a:ext cx="10874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>
                <a:latin typeface="Tw Cen MT" pitchFamily="34" charset="0"/>
              </a:rPr>
              <a:t>Picture</a:t>
            </a:r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257300" y="3390900"/>
            <a:ext cx="6858000" cy="7620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>
            <a:off x="0" y="381000"/>
            <a:ext cx="9144000" cy="1588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0800000">
            <a:off x="0" y="2514600"/>
            <a:ext cx="9144000" cy="1588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>
            <a:off x="0" y="4876800"/>
            <a:ext cx="9144000" cy="1588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75" name="TextBox 17"/>
          <p:cNvSpPr txBox="1">
            <a:spLocks noChangeArrowheads="1"/>
          </p:cNvSpPr>
          <p:nvPr/>
        </p:nvSpPr>
        <p:spPr bwMode="auto">
          <a:xfrm>
            <a:off x="33338" y="3352800"/>
            <a:ext cx="19923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2400" b="1">
                <a:latin typeface="Tw Cen MT" pitchFamily="34" charset="0"/>
              </a:rPr>
              <a:t>Vice President</a:t>
            </a:r>
          </a:p>
        </p:txBody>
      </p:sp>
      <p:sp>
        <p:nvSpPr>
          <p:cNvPr id="11276" name="TextBox 19"/>
          <p:cNvSpPr txBox="1">
            <a:spLocks noChangeArrowheads="1"/>
          </p:cNvSpPr>
          <p:nvPr/>
        </p:nvSpPr>
        <p:spPr bwMode="auto">
          <a:xfrm>
            <a:off x="404813" y="5334000"/>
            <a:ext cx="1287462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2400" b="1">
                <a:latin typeface="Tw Cen MT" pitchFamily="34" charset="0"/>
              </a:rPr>
              <a:t>Attorney</a:t>
            </a:r>
          </a:p>
          <a:p>
            <a:pPr algn="ctr" eaLnBrk="1" hangingPunct="1"/>
            <a:r>
              <a:rPr lang="en-US" sz="2400" b="1">
                <a:latin typeface="Tw Cen MT" pitchFamily="34" charset="0"/>
              </a:rPr>
              <a:t>General</a:t>
            </a:r>
          </a:p>
        </p:txBody>
      </p:sp>
      <p:sp>
        <p:nvSpPr>
          <p:cNvPr id="11277" name="TextBox 20"/>
          <p:cNvSpPr txBox="1">
            <a:spLocks noChangeArrowheads="1"/>
          </p:cNvSpPr>
          <p:nvPr/>
        </p:nvSpPr>
        <p:spPr bwMode="auto">
          <a:xfrm>
            <a:off x="2209800" y="909638"/>
            <a:ext cx="20843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2400" b="1">
                <a:latin typeface="Tw Cen MT" pitchFamily="34" charset="0"/>
              </a:rPr>
              <a:t>Barack Obama</a:t>
            </a:r>
          </a:p>
        </p:txBody>
      </p:sp>
      <p:pic>
        <p:nvPicPr>
          <p:cNvPr id="11278" name="Picture 2" descr="C:\Users\pearce.dietrich\AppData\Local\Microsoft\Windows\Temporary Internet Files\Content.IE5\BW5ETRNW\MC900440225[2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11175"/>
            <a:ext cx="1206500" cy="185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7" name="Straight Connector 16"/>
          <p:cNvCxnSpPr/>
          <p:nvPr/>
        </p:nvCxnSpPr>
        <p:spPr>
          <a:xfrm>
            <a:off x="8077200" y="-34977"/>
            <a:ext cx="1" cy="6892977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7"/>
          <p:cNvSpPr txBox="1">
            <a:spLocks noChangeArrowheads="1"/>
          </p:cNvSpPr>
          <p:nvPr/>
        </p:nvSpPr>
        <p:spPr bwMode="auto">
          <a:xfrm>
            <a:off x="8077200" y="-76200"/>
            <a:ext cx="10613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dirty="0" smtClean="0">
                <a:latin typeface="Tw Cen MT" pitchFamily="34" charset="0"/>
              </a:rPr>
              <a:t>Branch</a:t>
            </a:r>
            <a:endParaRPr lang="en-US" sz="2400" b="1" dirty="0">
              <a:latin typeface="Tw Cen MT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173283" y="774967"/>
            <a:ext cx="86914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 dirty="0" smtClean="0"/>
              <a:t>E</a:t>
            </a:r>
            <a:endParaRPr lang="en-US" sz="8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"/>
          <p:cNvSpPr txBox="1">
            <a:spLocks noChangeArrowheads="1"/>
          </p:cNvSpPr>
          <p:nvPr/>
        </p:nvSpPr>
        <p:spPr bwMode="auto">
          <a:xfrm>
            <a:off x="261938" y="685800"/>
            <a:ext cx="170338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2400" b="1">
                <a:latin typeface="Tw Cen MT" pitchFamily="34" charset="0"/>
              </a:rPr>
              <a:t>Secretary of</a:t>
            </a:r>
          </a:p>
          <a:p>
            <a:pPr algn="ctr" eaLnBrk="1" hangingPunct="1"/>
            <a:r>
              <a:rPr lang="en-US" sz="2400" b="1">
                <a:latin typeface="Tw Cen MT" pitchFamily="34" charset="0"/>
              </a:rPr>
              <a:t>Defense</a:t>
            </a:r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-1257300" y="3390900"/>
            <a:ext cx="6858000" cy="7620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92" name="TextBox 5"/>
          <p:cNvSpPr txBox="1">
            <a:spLocks noChangeArrowheads="1"/>
          </p:cNvSpPr>
          <p:nvPr/>
        </p:nvSpPr>
        <p:spPr bwMode="auto">
          <a:xfrm>
            <a:off x="685800" y="0"/>
            <a:ext cx="6175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>
                <a:latin typeface="Tw Cen MT" pitchFamily="34" charset="0"/>
              </a:rPr>
              <a:t>Job</a:t>
            </a:r>
          </a:p>
        </p:txBody>
      </p:sp>
      <p:sp>
        <p:nvSpPr>
          <p:cNvPr id="12293" name="TextBox 6"/>
          <p:cNvSpPr txBox="1">
            <a:spLocks noChangeArrowheads="1"/>
          </p:cNvSpPr>
          <p:nvPr/>
        </p:nvSpPr>
        <p:spPr bwMode="auto">
          <a:xfrm>
            <a:off x="2789238" y="0"/>
            <a:ext cx="9445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>
                <a:latin typeface="Tw Cen MT" pitchFamily="34" charset="0"/>
              </a:rPr>
              <a:t>Name</a:t>
            </a:r>
          </a:p>
        </p:txBody>
      </p:sp>
      <p:sp>
        <p:nvSpPr>
          <p:cNvPr id="12294" name="TextBox 7"/>
          <p:cNvSpPr txBox="1">
            <a:spLocks noChangeArrowheads="1"/>
          </p:cNvSpPr>
          <p:nvPr/>
        </p:nvSpPr>
        <p:spPr bwMode="auto">
          <a:xfrm>
            <a:off x="6400800" y="-76200"/>
            <a:ext cx="10874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>
                <a:latin typeface="Tw Cen MT" pitchFamily="34" charset="0"/>
              </a:rPr>
              <a:t>Picture</a:t>
            </a:r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181100" y="3390900"/>
            <a:ext cx="6858000" cy="7620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>
            <a:off x="0" y="381000"/>
            <a:ext cx="9144000" cy="1588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0800000">
            <a:off x="0" y="2590800"/>
            <a:ext cx="9144000" cy="1588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>
            <a:off x="0" y="4800600"/>
            <a:ext cx="9144000" cy="1588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99" name="TextBox 17"/>
          <p:cNvSpPr txBox="1">
            <a:spLocks noChangeArrowheads="1"/>
          </p:cNvSpPr>
          <p:nvPr/>
        </p:nvSpPr>
        <p:spPr bwMode="auto">
          <a:xfrm>
            <a:off x="0" y="2971800"/>
            <a:ext cx="205581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2400" b="1" dirty="0">
                <a:latin typeface="Tw Cen MT" pitchFamily="34" charset="0"/>
              </a:rPr>
              <a:t>Secretary of </a:t>
            </a:r>
          </a:p>
          <a:p>
            <a:pPr algn="ctr" eaLnBrk="1" hangingPunct="1"/>
            <a:r>
              <a:rPr lang="en-US" sz="2400" b="1" dirty="0">
                <a:latin typeface="Tw Cen MT" pitchFamily="34" charset="0"/>
              </a:rPr>
              <a:t>Transportation</a:t>
            </a:r>
          </a:p>
        </p:txBody>
      </p:sp>
      <p:sp>
        <p:nvSpPr>
          <p:cNvPr id="12300" name="TextBox 21"/>
          <p:cNvSpPr txBox="1">
            <a:spLocks noChangeArrowheads="1"/>
          </p:cNvSpPr>
          <p:nvPr/>
        </p:nvSpPr>
        <p:spPr bwMode="auto">
          <a:xfrm>
            <a:off x="146050" y="5334000"/>
            <a:ext cx="180498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2400" b="1">
                <a:latin typeface="Tw Cen MT" pitchFamily="34" charset="0"/>
              </a:rPr>
              <a:t>Secretary of </a:t>
            </a:r>
          </a:p>
          <a:p>
            <a:pPr algn="ctr" eaLnBrk="1" hangingPunct="1"/>
            <a:r>
              <a:rPr lang="en-US" sz="2400" b="1">
                <a:latin typeface="Tw Cen MT" pitchFamily="34" charset="0"/>
              </a:rPr>
              <a:t>Education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8077200" y="-34977"/>
            <a:ext cx="1" cy="6892977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7"/>
          <p:cNvSpPr txBox="1">
            <a:spLocks noChangeArrowheads="1"/>
          </p:cNvSpPr>
          <p:nvPr/>
        </p:nvSpPr>
        <p:spPr bwMode="auto">
          <a:xfrm>
            <a:off x="8077200" y="-76200"/>
            <a:ext cx="10613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dirty="0" smtClean="0">
                <a:latin typeface="Tw Cen MT" pitchFamily="34" charset="0"/>
              </a:rPr>
              <a:t>Branch</a:t>
            </a:r>
            <a:endParaRPr lang="en-US" sz="2400" b="1" dirty="0">
              <a:latin typeface="Tw Cen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21150" y="5257800"/>
            <a:ext cx="207803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2400" b="1">
                <a:latin typeface="Tw Cen MT" pitchFamily="34" charset="0"/>
              </a:rPr>
              <a:t>Chief Justice</a:t>
            </a:r>
          </a:p>
          <a:p>
            <a:pPr algn="ctr" eaLnBrk="1" hangingPunct="1"/>
            <a:r>
              <a:rPr lang="en-US" sz="2400" b="1">
                <a:latin typeface="Tw Cen MT" pitchFamily="34" charset="0"/>
              </a:rPr>
              <a:t>Of the</a:t>
            </a:r>
          </a:p>
          <a:p>
            <a:pPr algn="ctr" eaLnBrk="1" hangingPunct="1"/>
            <a:r>
              <a:rPr lang="en-US" sz="2400" b="1">
                <a:latin typeface="Tw Cen MT" pitchFamily="34" charset="0"/>
              </a:rPr>
              <a:t>Supreme Court</a:t>
            </a:r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-1257300" y="3390900"/>
            <a:ext cx="6858000" cy="7620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16" name="TextBox 5"/>
          <p:cNvSpPr txBox="1">
            <a:spLocks noChangeArrowheads="1"/>
          </p:cNvSpPr>
          <p:nvPr/>
        </p:nvSpPr>
        <p:spPr bwMode="auto">
          <a:xfrm>
            <a:off x="685800" y="0"/>
            <a:ext cx="6175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>
                <a:latin typeface="Tw Cen MT" pitchFamily="34" charset="0"/>
              </a:rPr>
              <a:t>Job</a:t>
            </a:r>
          </a:p>
        </p:txBody>
      </p:sp>
      <p:sp>
        <p:nvSpPr>
          <p:cNvPr id="13317" name="TextBox 6"/>
          <p:cNvSpPr txBox="1">
            <a:spLocks noChangeArrowheads="1"/>
          </p:cNvSpPr>
          <p:nvPr/>
        </p:nvSpPr>
        <p:spPr bwMode="auto">
          <a:xfrm>
            <a:off x="2789238" y="0"/>
            <a:ext cx="9445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>
                <a:latin typeface="Tw Cen MT" pitchFamily="34" charset="0"/>
              </a:rPr>
              <a:t>Name</a:t>
            </a:r>
          </a:p>
        </p:txBody>
      </p:sp>
      <p:sp>
        <p:nvSpPr>
          <p:cNvPr id="13318" name="TextBox 7"/>
          <p:cNvSpPr txBox="1">
            <a:spLocks noChangeArrowheads="1"/>
          </p:cNvSpPr>
          <p:nvPr/>
        </p:nvSpPr>
        <p:spPr bwMode="auto">
          <a:xfrm>
            <a:off x="6380163" y="-76200"/>
            <a:ext cx="10874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>
                <a:latin typeface="Tw Cen MT" pitchFamily="34" charset="0"/>
              </a:rPr>
              <a:t>Picture</a:t>
            </a:r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181100" y="3390900"/>
            <a:ext cx="6858000" cy="7620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>
            <a:off x="0" y="381000"/>
            <a:ext cx="9144000" cy="1588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0800000">
            <a:off x="0" y="2590800"/>
            <a:ext cx="9144000" cy="1588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>
            <a:off x="0" y="4800600"/>
            <a:ext cx="9144000" cy="1588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8077200" y="-34977"/>
            <a:ext cx="1" cy="6892977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7"/>
          <p:cNvSpPr txBox="1">
            <a:spLocks noChangeArrowheads="1"/>
          </p:cNvSpPr>
          <p:nvPr/>
        </p:nvSpPr>
        <p:spPr bwMode="auto">
          <a:xfrm>
            <a:off x="8077200" y="-76200"/>
            <a:ext cx="10613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dirty="0" smtClean="0">
                <a:latin typeface="Tw Cen MT" pitchFamily="34" charset="0"/>
              </a:rPr>
              <a:t>Branch</a:t>
            </a:r>
            <a:endParaRPr lang="en-US" sz="2400" b="1" dirty="0">
              <a:latin typeface="Tw Cen MT" pitchFamily="34" charset="0"/>
            </a:endParaRPr>
          </a:p>
        </p:txBody>
      </p:sp>
      <p:sp>
        <p:nvSpPr>
          <p:cNvPr id="16" name="TextBox 17"/>
          <p:cNvSpPr txBox="1">
            <a:spLocks noChangeArrowheads="1"/>
          </p:cNvSpPr>
          <p:nvPr/>
        </p:nvSpPr>
        <p:spPr bwMode="auto">
          <a:xfrm>
            <a:off x="-21999" y="3200400"/>
            <a:ext cx="216433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2400" b="1" dirty="0">
                <a:latin typeface="Tw Cen MT" pitchFamily="34" charset="0"/>
              </a:rPr>
              <a:t>Secretary of </a:t>
            </a:r>
            <a:r>
              <a:rPr lang="en-US" sz="2400" b="1" dirty="0" smtClean="0">
                <a:latin typeface="Tw Cen MT" pitchFamily="34" charset="0"/>
              </a:rPr>
              <a:t>Agriculture</a:t>
            </a:r>
            <a:endParaRPr lang="en-US" sz="2400" b="1" dirty="0">
              <a:latin typeface="Tw Cen MT" pitchFamily="34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0" y="914400"/>
            <a:ext cx="216433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2400" b="1" dirty="0">
                <a:latin typeface="Tw Cen MT" pitchFamily="34" charset="0"/>
              </a:rPr>
              <a:t>Secretary of </a:t>
            </a:r>
            <a:r>
              <a:rPr lang="en-US" sz="2400" b="1" dirty="0" smtClean="0">
                <a:latin typeface="Tw Cen MT" pitchFamily="34" charset="0"/>
              </a:rPr>
              <a:t>Treasury</a:t>
            </a:r>
            <a:endParaRPr lang="en-US" sz="2400" b="1" dirty="0">
              <a:latin typeface="Tw Cen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 rot="5400000">
            <a:off x="-1257300" y="3390900"/>
            <a:ext cx="6858000" cy="7620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16" name="TextBox 5"/>
          <p:cNvSpPr txBox="1">
            <a:spLocks noChangeArrowheads="1"/>
          </p:cNvSpPr>
          <p:nvPr/>
        </p:nvSpPr>
        <p:spPr bwMode="auto">
          <a:xfrm>
            <a:off x="685800" y="0"/>
            <a:ext cx="6175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>
                <a:latin typeface="Tw Cen MT" pitchFamily="34" charset="0"/>
              </a:rPr>
              <a:t>Job</a:t>
            </a:r>
          </a:p>
        </p:txBody>
      </p:sp>
      <p:sp>
        <p:nvSpPr>
          <p:cNvPr id="13317" name="TextBox 6"/>
          <p:cNvSpPr txBox="1">
            <a:spLocks noChangeArrowheads="1"/>
          </p:cNvSpPr>
          <p:nvPr/>
        </p:nvSpPr>
        <p:spPr bwMode="auto">
          <a:xfrm>
            <a:off x="2789238" y="0"/>
            <a:ext cx="9445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dirty="0">
                <a:latin typeface="Tw Cen MT" pitchFamily="34" charset="0"/>
              </a:rPr>
              <a:t>Name</a:t>
            </a:r>
          </a:p>
        </p:txBody>
      </p:sp>
      <p:sp>
        <p:nvSpPr>
          <p:cNvPr id="13318" name="TextBox 7"/>
          <p:cNvSpPr txBox="1">
            <a:spLocks noChangeArrowheads="1"/>
          </p:cNvSpPr>
          <p:nvPr/>
        </p:nvSpPr>
        <p:spPr bwMode="auto">
          <a:xfrm>
            <a:off x="6380163" y="-76200"/>
            <a:ext cx="10874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>
                <a:latin typeface="Tw Cen MT" pitchFamily="34" charset="0"/>
              </a:rPr>
              <a:t>Picture</a:t>
            </a:r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181100" y="3390900"/>
            <a:ext cx="6858000" cy="7620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>
            <a:off x="0" y="381000"/>
            <a:ext cx="9144000" cy="1588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0800000">
            <a:off x="0" y="2590800"/>
            <a:ext cx="9144000" cy="1588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>
            <a:off x="0" y="4800600"/>
            <a:ext cx="9144000" cy="1588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23" name="TextBox 17"/>
          <p:cNvSpPr txBox="1">
            <a:spLocks noChangeArrowheads="1"/>
          </p:cNvSpPr>
          <p:nvPr/>
        </p:nvSpPr>
        <p:spPr bwMode="auto">
          <a:xfrm>
            <a:off x="-17931" y="762000"/>
            <a:ext cx="220618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2400" b="1" dirty="0">
                <a:latin typeface="Tw Cen MT" pitchFamily="34" charset="0"/>
              </a:rPr>
              <a:t>House of </a:t>
            </a:r>
          </a:p>
          <a:p>
            <a:pPr algn="ctr" eaLnBrk="1" hangingPunct="1"/>
            <a:r>
              <a:rPr lang="en-US" sz="2400" b="1" dirty="0">
                <a:latin typeface="Tw Cen MT" pitchFamily="34" charset="0"/>
              </a:rPr>
              <a:t>Representatives</a:t>
            </a:r>
          </a:p>
          <a:p>
            <a:pPr algn="ctr" eaLnBrk="1" hangingPunct="1"/>
            <a:r>
              <a:rPr lang="en-US" sz="2400" b="1" dirty="0" smtClean="0">
                <a:latin typeface="Tw Cen MT" pitchFamily="34" charset="0"/>
              </a:rPr>
              <a:t>Member</a:t>
            </a:r>
            <a:endParaRPr lang="en-US" sz="2400" b="1" dirty="0">
              <a:latin typeface="Tw Cen MT" pitchFamily="34" charset="0"/>
            </a:endParaRPr>
          </a:p>
        </p:txBody>
      </p:sp>
      <p:sp>
        <p:nvSpPr>
          <p:cNvPr id="13324" name="TextBox 21"/>
          <p:cNvSpPr txBox="1">
            <a:spLocks noChangeArrowheads="1"/>
          </p:cNvSpPr>
          <p:nvPr/>
        </p:nvSpPr>
        <p:spPr bwMode="auto">
          <a:xfrm>
            <a:off x="-79375" y="5486400"/>
            <a:ext cx="22558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2400" b="1" dirty="0">
                <a:latin typeface="Tw Cen MT" pitchFamily="34" charset="0"/>
              </a:rPr>
              <a:t>Virginia </a:t>
            </a:r>
            <a:r>
              <a:rPr lang="en-US" sz="2400" b="1" dirty="0" smtClean="0">
                <a:latin typeface="Tw Cen MT" pitchFamily="34" charset="0"/>
              </a:rPr>
              <a:t>Senator</a:t>
            </a:r>
            <a:endParaRPr lang="en-US" sz="2400" b="1" dirty="0">
              <a:latin typeface="Tw Cen MT" pitchFamily="34" charset="0"/>
            </a:endParaRPr>
          </a:p>
        </p:txBody>
      </p:sp>
      <p:sp>
        <p:nvSpPr>
          <p:cNvPr id="13" name="TextBox 21"/>
          <p:cNvSpPr txBox="1">
            <a:spLocks noChangeArrowheads="1"/>
          </p:cNvSpPr>
          <p:nvPr/>
        </p:nvSpPr>
        <p:spPr bwMode="auto">
          <a:xfrm>
            <a:off x="0" y="3198018"/>
            <a:ext cx="22558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2400" b="1" dirty="0">
                <a:latin typeface="Tw Cen MT" pitchFamily="34" charset="0"/>
              </a:rPr>
              <a:t>Virginia </a:t>
            </a:r>
            <a:r>
              <a:rPr lang="en-US" sz="2400" b="1" dirty="0" smtClean="0">
                <a:latin typeface="Tw Cen MT" pitchFamily="34" charset="0"/>
              </a:rPr>
              <a:t>Senator</a:t>
            </a:r>
            <a:endParaRPr lang="en-US" sz="2400" b="1" dirty="0">
              <a:latin typeface="Tw Cen MT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8077200" y="-34977"/>
            <a:ext cx="1" cy="6892977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7"/>
          <p:cNvSpPr txBox="1">
            <a:spLocks noChangeArrowheads="1"/>
          </p:cNvSpPr>
          <p:nvPr/>
        </p:nvSpPr>
        <p:spPr bwMode="auto">
          <a:xfrm>
            <a:off x="8077200" y="-76200"/>
            <a:ext cx="10613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dirty="0" smtClean="0">
                <a:latin typeface="Tw Cen MT" pitchFamily="34" charset="0"/>
              </a:rPr>
              <a:t>Branch</a:t>
            </a:r>
            <a:endParaRPr lang="en-US" sz="2400" b="1" dirty="0">
              <a:latin typeface="Tw Cen MT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201" y="2025134"/>
            <a:ext cx="1828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3</a:t>
            </a:r>
            <a:r>
              <a:rPr lang="en-US" sz="1200" baseline="30000" dirty="0" smtClean="0"/>
              <a:t>rd</a:t>
            </a:r>
            <a:r>
              <a:rPr lang="en-US" sz="1200" dirty="0" smtClean="0"/>
              <a:t> Congressional   District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90817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80</TotalTime>
  <Words>171</Words>
  <Application>Microsoft Office PowerPoint</Application>
  <PresentationFormat>On-screen Show (4:3)</PresentationFormat>
  <Paragraphs>49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Median</vt:lpstr>
      <vt:lpstr>Who’s our Government Official</vt:lpstr>
      <vt:lpstr>Instructions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pearce.dietrich</dc:creator>
  <cp:lastModifiedBy>Bill Collins</cp:lastModifiedBy>
  <cp:revision>15</cp:revision>
  <dcterms:created xsi:type="dcterms:W3CDTF">2011-10-26T19:42:14Z</dcterms:created>
  <dcterms:modified xsi:type="dcterms:W3CDTF">2015-07-30T19:13:12Z</dcterms:modified>
</cp:coreProperties>
</file>