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3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0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1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76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05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68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2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9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76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3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5E3F1-9121-4C2F-B235-1076B2CDD582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47A7B-CB67-445C-91DF-25A245A7C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25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iXA0kUqIqJs?rel=0&amp;controls=0&amp;showinfo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XA0kUqIqJs?rel=0&amp;controls=0&amp;showinfo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85800" y="609600"/>
            <a:ext cx="784860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Collins</dc:creator>
  <cp:lastModifiedBy>Bill Collins</cp:lastModifiedBy>
  <cp:revision>1</cp:revision>
  <dcterms:created xsi:type="dcterms:W3CDTF">2015-08-09T19:57:12Z</dcterms:created>
  <dcterms:modified xsi:type="dcterms:W3CDTF">2015-08-09T19:58:23Z</dcterms:modified>
</cp:coreProperties>
</file>